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80" r:id="rId2"/>
    <p:sldId id="281" r:id="rId3"/>
    <p:sldId id="256" r:id="rId4"/>
    <p:sldId id="267" r:id="rId5"/>
    <p:sldId id="259" r:id="rId6"/>
    <p:sldId id="268" r:id="rId7"/>
    <p:sldId id="269" r:id="rId8"/>
    <p:sldId id="270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4" r:id="rId18"/>
    <p:sldId id="282" r:id="rId19"/>
    <p:sldId id="283" r:id="rId20"/>
    <p:sldId id="285" r:id="rId21"/>
    <p:sldId id="286" r:id="rId22"/>
    <p:sldId id="288" r:id="rId23"/>
    <p:sldId id="292" r:id="rId24"/>
    <p:sldId id="293" r:id="rId25"/>
    <p:sldId id="294" r:id="rId26"/>
    <p:sldId id="295" r:id="rId27"/>
    <p:sldId id="296" r:id="rId28"/>
    <p:sldId id="289" r:id="rId29"/>
    <p:sldId id="305" r:id="rId30"/>
    <p:sldId id="306" r:id="rId31"/>
    <p:sldId id="290" r:id="rId32"/>
    <p:sldId id="307" r:id="rId33"/>
    <p:sldId id="291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8" r:id="rId43"/>
    <p:sldId id="309" r:id="rId44"/>
    <p:sldId id="310" r:id="rId45"/>
    <p:sldId id="312" r:id="rId46"/>
    <p:sldId id="311" r:id="rId47"/>
    <p:sldId id="313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25" r:id="rId60"/>
    <p:sldId id="326" r:id="rId61"/>
    <p:sldId id="327" r:id="rId62"/>
    <p:sldId id="328" r:id="rId63"/>
  </p:sldIdLst>
  <p:sldSz cx="16256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14" autoAdjust="0"/>
    <p:restoredTop sz="94660"/>
  </p:normalViewPr>
  <p:slideViewPr>
    <p:cSldViewPr snapToGrid="0">
      <p:cViewPr varScale="1">
        <p:scale>
          <a:sx n="37" d="100"/>
          <a:sy n="37" d="100"/>
        </p:scale>
        <p:origin x="7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1995312"/>
            <a:ext cx="13817600" cy="4244622"/>
          </a:xfrm>
        </p:spPr>
        <p:txBody>
          <a:bodyPr anchor="b"/>
          <a:lstStyle>
            <a:lvl1pPr algn="ctr">
              <a:defRPr sz="1066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6403623"/>
            <a:ext cx="12192000" cy="2943577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B44EA-DD03-4380-A5B9-216F6D843733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4553E-A835-4B81-9575-0F92CE8278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649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B44EA-DD03-4380-A5B9-216F6D843733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4553E-A835-4B81-9575-0F92CE8278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808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33201" y="649111"/>
            <a:ext cx="3505200" cy="1033215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1" y="649111"/>
            <a:ext cx="10312400" cy="10332156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B44EA-DD03-4380-A5B9-216F6D843733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4553E-A835-4B81-9575-0F92CE8278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711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B44EA-DD03-4380-A5B9-216F6D843733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4553E-A835-4B81-9575-0F92CE8278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344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134" y="3039537"/>
            <a:ext cx="14020800" cy="5071532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134" y="8159048"/>
            <a:ext cx="14020800" cy="2666999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/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B44EA-DD03-4380-A5B9-216F6D843733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4553E-A835-4B81-9575-0F92CE8278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0511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3245556"/>
            <a:ext cx="6908800" cy="773571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3245556"/>
            <a:ext cx="6908800" cy="773571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B44EA-DD03-4380-A5B9-216F6D843733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4553E-A835-4B81-9575-0F92CE8278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536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7" y="649114"/>
            <a:ext cx="14020800" cy="235655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719" y="2988734"/>
            <a:ext cx="6877049" cy="1464732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719" y="4453467"/>
            <a:ext cx="6877049" cy="655037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1" y="2988734"/>
            <a:ext cx="6910917" cy="1464732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9601" y="4453467"/>
            <a:ext cx="6910917" cy="655037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B44EA-DD03-4380-A5B9-216F6D843733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4553E-A835-4B81-9575-0F92CE8278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0672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B44EA-DD03-4380-A5B9-216F6D843733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4553E-A835-4B81-9575-0F92CE8278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732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B44EA-DD03-4380-A5B9-216F6D843733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4553E-A835-4B81-9575-0F92CE8278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259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7" y="812800"/>
            <a:ext cx="5242983" cy="28448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917" y="1755425"/>
            <a:ext cx="8229600" cy="8664222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7" y="3657600"/>
            <a:ext cx="5242983" cy="6776156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B44EA-DD03-4380-A5B9-216F6D843733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4553E-A835-4B81-9575-0F92CE8278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329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7" y="812800"/>
            <a:ext cx="5242983" cy="28448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10917" y="1755425"/>
            <a:ext cx="8229600" cy="8664222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7" y="3657600"/>
            <a:ext cx="5242983" cy="6776156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B44EA-DD03-4380-A5B9-216F6D843733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4553E-A835-4B81-9575-0F92CE8278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484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600" y="649114"/>
            <a:ext cx="14020800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600" y="3245556"/>
            <a:ext cx="14020800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600" y="11300181"/>
            <a:ext cx="365760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B44EA-DD03-4380-A5B9-216F6D843733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11300181"/>
            <a:ext cx="548640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11300181"/>
            <a:ext cx="365760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94553E-A835-4B81-9575-0F92CE8278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05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625620" rtl="0" eaLnBrk="1" latinLnBrk="0" hangingPunct="1">
        <a:lnSpc>
          <a:spcPct val="90000"/>
        </a:lnSpc>
        <a:spcBef>
          <a:spcPct val="0"/>
        </a:spcBef>
        <a:buNone/>
        <a:defRPr sz="782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6405" indent="-406405" algn="l" defTabSz="1625620" rtl="0" eaLnBrk="1" latinLnBrk="0" hangingPunct="1">
        <a:lnSpc>
          <a:spcPct val="90000"/>
        </a:lnSpc>
        <a:spcBef>
          <a:spcPts val="1778"/>
        </a:spcBef>
        <a:buFont typeface="Arial" panose="020B0604020202020204" pitchFamily="34" charset="0"/>
        <a:buChar char="•"/>
        <a:defRPr sz="4978" kern="1200">
          <a:solidFill>
            <a:schemeClr val="tx1"/>
          </a:solidFill>
          <a:latin typeface="+mn-lt"/>
          <a:ea typeface="+mn-ea"/>
          <a:cs typeface="+mn-cs"/>
        </a:defRPr>
      </a:lvl1pPr>
      <a:lvl2pPr marL="1219215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2pPr>
      <a:lvl3pPr marL="2032025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556" kern="1200">
          <a:solidFill>
            <a:schemeClr val="tx1"/>
          </a:solidFill>
          <a:latin typeface="+mn-lt"/>
          <a:ea typeface="+mn-ea"/>
          <a:cs typeface="+mn-cs"/>
        </a:defRPr>
      </a:lvl3pPr>
      <a:lvl4pPr marL="284483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4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47045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528326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609607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90888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2810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620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38430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51241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64051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76861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689671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02481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一致代价搜索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256" y="2724414"/>
            <a:ext cx="12077731" cy="8799998"/>
          </a:xfrm>
        </p:spPr>
      </p:pic>
    </p:spTree>
    <p:extLst>
      <p:ext uri="{BB962C8B-B14F-4D97-AF65-F5344CB8AC3E}">
        <p14:creationId xmlns:p14="http://schemas.microsoft.com/office/powerpoint/2010/main" val="3567392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/>
        </p:nvSpPr>
        <p:spPr>
          <a:xfrm>
            <a:off x="7514893" y="299651"/>
            <a:ext cx="1802703" cy="7530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Arad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942382" y="1526284"/>
            <a:ext cx="1971353" cy="75304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Zeri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1409410" y="1526284"/>
            <a:ext cx="1802703" cy="75304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7514894" y="1526284"/>
            <a:ext cx="1802703" cy="75304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Sibiu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直接连接符 32"/>
          <p:cNvCxnSpPr>
            <a:cxnSpLocks/>
            <a:stCxn id="12" idx="3"/>
            <a:endCxn id="13" idx="7"/>
          </p:cNvCxnSpPr>
          <p:nvPr/>
        </p:nvCxnSpPr>
        <p:spPr>
          <a:xfrm flipH="1">
            <a:off x="5625037" y="942419"/>
            <a:ext cx="2153856" cy="69414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2" idx="4"/>
            <a:endCxn id="15" idx="0"/>
          </p:cNvCxnSpPr>
          <p:nvPr/>
        </p:nvCxnSpPr>
        <p:spPr>
          <a:xfrm>
            <a:off x="8416245" y="1052700"/>
            <a:ext cx="1" cy="47358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2" idx="5"/>
            <a:endCxn id="14" idx="1"/>
          </p:cNvCxnSpPr>
          <p:nvPr/>
        </p:nvCxnSpPr>
        <p:spPr>
          <a:xfrm>
            <a:off x="9053596" y="942419"/>
            <a:ext cx="2619814" cy="69414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6012472" y="970438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75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585047" y="1064619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140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0096878" y="923658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118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2324896" y="2530769"/>
            <a:ext cx="1802703" cy="75304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Orad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0" name="直接连接符 59"/>
          <p:cNvCxnSpPr>
            <a:cxnSpLocks/>
            <a:stCxn id="13" idx="3"/>
            <a:endCxn id="58" idx="0"/>
          </p:cNvCxnSpPr>
          <p:nvPr/>
        </p:nvCxnSpPr>
        <p:spPr>
          <a:xfrm flipH="1">
            <a:off x="3226248" y="2169052"/>
            <a:ext cx="1004832" cy="36171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2702135" y="2126827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146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等腰三角形 47"/>
          <p:cNvSpPr/>
          <p:nvPr/>
        </p:nvSpPr>
        <p:spPr>
          <a:xfrm rot="5400000">
            <a:off x="11958025" y="2708510"/>
            <a:ext cx="337931" cy="39756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12398225" y="2530769"/>
            <a:ext cx="1802703" cy="7530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Lugo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直接连接符 49"/>
          <p:cNvCxnSpPr>
            <a:cxnSpLocks/>
            <a:stCxn id="14" idx="5"/>
            <a:endCxn id="49" idx="0"/>
          </p:cNvCxnSpPr>
          <p:nvPr/>
        </p:nvCxnSpPr>
        <p:spPr>
          <a:xfrm>
            <a:off x="12948113" y="2169052"/>
            <a:ext cx="351464" cy="36171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13328645" y="2126827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229</a:t>
            </a:r>
            <a:endParaRPr lang="zh-CN" altLang="en-US" sz="24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010502" y="2530769"/>
            <a:ext cx="1802703" cy="75304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Rimn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8969355" y="2554026"/>
            <a:ext cx="1802703" cy="7065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Faga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连接符 9"/>
          <p:cNvCxnSpPr>
            <a:cxnSpLocks/>
            <a:stCxn id="25" idx="0"/>
            <a:endCxn id="15" idx="3"/>
          </p:cNvCxnSpPr>
          <p:nvPr/>
        </p:nvCxnSpPr>
        <p:spPr>
          <a:xfrm flipV="1">
            <a:off x="6911854" y="2169052"/>
            <a:ext cx="867040" cy="36171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cxnSpLocks/>
            <a:stCxn id="15" idx="5"/>
            <a:endCxn id="26" idx="0"/>
          </p:cNvCxnSpPr>
          <p:nvPr/>
        </p:nvCxnSpPr>
        <p:spPr>
          <a:xfrm>
            <a:off x="9053597" y="2169052"/>
            <a:ext cx="817110" cy="38497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9761832" y="2126827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239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491768" y="2126827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220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4066243" y="3600024"/>
            <a:ext cx="1802703" cy="753049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Sibiu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直接连接符 31"/>
          <p:cNvCxnSpPr>
            <a:cxnSpLocks/>
            <a:stCxn id="30" idx="0"/>
            <a:endCxn id="25" idx="3"/>
          </p:cNvCxnSpPr>
          <p:nvPr/>
        </p:nvCxnSpPr>
        <p:spPr>
          <a:xfrm flipV="1">
            <a:off x="4967595" y="3173537"/>
            <a:ext cx="1306907" cy="426487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>
          <a:xfrm>
            <a:off x="6015946" y="3600024"/>
            <a:ext cx="1802703" cy="7530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Pites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7965649" y="3623281"/>
            <a:ext cx="1802703" cy="7065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Crai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直接连接符 7"/>
          <p:cNvCxnSpPr>
            <a:cxnSpLocks/>
            <a:stCxn id="25" idx="4"/>
            <a:endCxn id="35" idx="0"/>
          </p:cNvCxnSpPr>
          <p:nvPr/>
        </p:nvCxnSpPr>
        <p:spPr>
          <a:xfrm>
            <a:off x="6911854" y="3283818"/>
            <a:ext cx="5444" cy="31620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cxnSpLocks/>
            <a:stCxn id="25" idx="5"/>
            <a:endCxn id="37" idx="0"/>
          </p:cNvCxnSpPr>
          <p:nvPr/>
        </p:nvCxnSpPr>
        <p:spPr>
          <a:xfrm>
            <a:off x="7549205" y="3173537"/>
            <a:ext cx="1317796" cy="44974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6986355" y="3231476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317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728889" y="3231476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366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13299577" y="3600024"/>
            <a:ext cx="1802703" cy="753049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4" name="直接连接符 53"/>
          <p:cNvCxnSpPr>
            <a:cxnSpLocks/>
            <a:stCxn id="53" idx="0"/>
            <a:endCxn id="49" idx="5"/>
          </p:cNvCxnSpPr>
          <p:nvPr/>
        </p:nvCxnSpPr>
        <p:spPr>
          <a:xfrm flipH="1" flipV="1">
            <a:off x="13936928" y="3173537"/>
            <a:ext cx="264001" cy="426487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椭圆 54"/>
          <p:cNvSpPr/>
          <p:nvPr/>
        </p:nvSpPr>
        <p:spPr>
          <a:xfrm>
            <a:off x="11280816" y="3600024"/>
            <a:ext cx="1802703" cy="753049"/>
          </a:xfrm>
          <a:prstGeom prst="ellips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Meha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直接连接符 55"/>
          <p:cNvCxnSpPr>
            <a:cxnSpLocks/>
            <a:stCxn id="49" idx="3"/>
            <a:endCxn id="55" idx="0"/>
          </p:cNvCxnSpPr>
          <p:nvPr/>
        </p:nvCxnSpPr>
        <p:spPr>
          <a:xfrm flipH="1">
            <a:off x="12182168" y="3173537"/>
            <a:ext cx="480057" cy="42648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11616142" y="3208210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299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656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/>
        </p:nvSpPr>
        <p:spPr>
          <a:xfrm>
            <a:off x="7514893" y="299651"/>
            <a:ext cx="1802703" cy="7530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Arad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942382" y="1526284"/>
            <a:ext cx="1971353" cy="75304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Zeri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1409410" y="1526284"/>
            <a:ext cx="1802703" cy="75304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7514894" y="1526284"/>
            <a:ext cx="1802703" cy="75304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Sibiu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直接连接符 32"/>
          <p:cNvCxnSpPr>
            <a:cxnSpLocks/>
            <a:stCxn id="12" idx="3"/>
            <a:endCxn id="13" idx="7"/>
          </p:cNvCxnSpPr>
          <p:nvPr/>
        </p:nvCxnSpPr>
        <p:spPr>
          <a:xfrm flipH="1">
            <a:off x="5625037" y="942419"/>
            <a:ext cx="2153856" cy="69414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2" idx="4"/>
            <a:endCxn id="15" idx="0"/>
          </p:cNvCxnSpPr>
          <p:nvPr/>
        </p:nvCxnSpPr>
        <p:spPr>
          <a:xfrm>
            <a:off x="8416245" y="1052700"/>
            <a:ext cx="1" cy="47358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2" idx="5"/>
            <a:endCxn id="14" idx="1"/>
          </p:cNvCxnSpPr>
          <p:nvPr/>
        </p:nvCxnSpPr>
        <p:spPr>
          <a:xfrm>
            <a:off x="9053596" y="942419"/>
            <a:ext cx="2619814" cy="69414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6012472" y="970438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75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585047" y="1064619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140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0096878" y="923658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118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2324896" y="2530769"/>
            <a:ext cx="1802703" cy="75304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Orad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0" name="直接连接符 59"/>
          <p:cNvCxnSpPr>
            <a:cxnSpLocks/>
            <a:stCxn id="13" idx="3"/>
            <a:endCxn id="58" idx="0"/>
          </p:cNvCxnSpPr>
          <p:nvPr/>
        </p:nvCxnSpPr>
        <p:spPr>
          <a:xfrm flipH="1">
            <a:off x="3226248" y="2169052"/>
            <a:ext cx="1004832" cy="36171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2702135" y="2126827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146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等腰三角形 47"/>
          <p:cNvSpPr/>
          <p:nvPr/>
        </p:nvSpPr>
        <p:spPr>
          <a:xfrm rot="5400000">
            <a:off x="8488364" y="2708510"/>
            <a:ext cx="337931" cy="39756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12398225" y="2530769"/>
            <a:ext cx="1802703" cy="75304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Lugo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直接连接符 49"/>
          <p:cNvCxnSpPr>
            <a:cxnSpLocks/>
            <a:stCxn id="14" idx="5"/>
            <a:endCxn id="49" idx="0"/>
          </p:cNvCxnSpPr>
          <p:nvPr/>
        </p:nvCxnSpPr>
        <p:spPr>
          <a:xfrm>
            <a:off x="12948113" y="2169052"/>
            <a:ext cx="351464" cy="36171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13467791" y="2126827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229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010502" y="2530769"/>
            <a:ext cx="1802703" cy="75304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Rimn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8969355" y="2554026"/>
            <a:ext cx="1802703" cy="7065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Faga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连接符 9"/>
          <p:cNvCxnSpPr>
            <a:cxnSpLocks/>
            <a:stCxn id="25" idx="0"/>
            <a:endCxn id="15" idx="3"/>
          </p:cNvCxnSpPr>
          <p:nvPr/>
        </p:nvCxnSpPr>
        <p:spPr>
          <a:xfrm flipV="1">
            <a:off x="6911854" y="2169052"/>
            <a:ext cx="867040" cy="36171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cxnSpLocks/>
            <a:stCxn id="15" idx="5"/>
            <a:endCxn id="26" idx="0"/>
          </p:cNvCxnSpPr>
          <p:nvPr/>
        </p:nvCxnSpPr>
        <p:spPr>
          <a:xfrm>
            <a:off x="9053597" y="2169052"/>
            <a:ext cx="817110" cy="38497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9761832" y="2126827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239</a:t>
            </a:r>
            <a:endParaRPr lang="zh-CN" altLang="en-US" sz="24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491768" y="2126827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220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8450557" y="3600024"/>
            <a:ext cx="1802703" cy="753049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Sibiu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直接连接符 31"/>
          <p:cNvCxnSpPr>
            <a:cxnSpLocks/>
            <a:stCxn id="30" idx="0"/>
            <a:endCxn id="26" idx="4"/>
          </p:cNvCxnSpPr>
          <p:nvPr/>
        </p:nvCxnSpPr>
        <p:spPr>
          <a:xfrm flipV="1">
            <a:off x="9351909" y="3260561"/>
            <a:ext cx="518798" cy="339463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>
          <a:xfrm>
            <a:off x="4346172" y="3600024"/>
            <a:ext cx="1802703" cy="7530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Pites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6295875" y="3623281"/>
            <a:ext cx="1802703" cy="7065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Crai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直接连接符 7"/>
          <p:cNvCxnSpPr>
            <a:cxnSpLocks/>
            <a:stCxn id="25" idx="3"/>
            <a:endCxn id="35" idx="0"/>
          </p:cNvCxnSpPr>
          <p:nvPr/>
        </p:nvCxnSpPr>
        <p:spPr>
          <a:xfrm flipH="1">
            <a:off x="5247524" y="3173537"/>
            <a:ext cx="1026978" cy="42648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cxnSpLocks/>
            <a:stCxn id="25" idx="4"/>
            <a:endCxn id="37" idx="0"/>
          </p:cNvCxnSpPr>
          <p:nvPr/>
        </p:nvCxnSpPr>
        <p:spPr>
          <a:xfrm>
            <a:off x="6911854" y="3283818"/>
            <a:ext cx="285373" cy="33946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4839503" y="3239721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317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138627" y="3239721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366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10425027" y="3623281"/>
            <a:ext cx="1802703" cy="706535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Buch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2" name="直接连接符 51"/>
          <p:cNvCxnSpPr>
            <a:cxnSpLocks/>
            <a:stCxn id="26" idx="5"/>
            <a:endCxn id="47" idx="0"/>
          </p:cNvCxnSpPr>
          <p:nvPr/>
        </p:nvCxnSpPr>
        <p:spPr>
          <a:xfrm>
            <a:off x="10508058" y="3157091"/>
            <a:ext cx="818321" cy="466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椭圆 56"/>
          <p:cNvSpPr/>
          <p:nvPr/>
        </p:nvSpPr>
        <p:spPr>
          <a:xfrm>
            <a:off x="12394002" y="3600024"/>
            <a:ext cx="1802703" cy="753049"/>
          </a:xfrm>
          <a:prstGeom prst="ellips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Meha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直接连接符 58"/>
          <p:cNvCxnSpPr>
            <a:cxnSpLocks/>
            <a:stCxn id="49" idx="4"/>
            <a:endCxn id="57" idx="0"/>
          </p:cNvCxnSpPr>
          <p:nvPr/>
        </p:nvCxnSpPr>
        <p:spPr>
          <a:xfrm flipH="1">
            <a:off x="13295354" y="3283818"/>
            <a:ext cx="4223" cy="31620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13464821" y="3239721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299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1210246" y="3239721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450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244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/>
        </p:nvSpPr>
        <p:spPr>
          <a:xfrm>
            <a:off x="7514893" y="299651"/>
            <a:ext cx="1802703" cy="7530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Arad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942382" y="1526284"/>
            <a:ext cx="1971353" cy="75304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Zeri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1409410" y="1526284"/>
            <a:ext cx="1802703" cy="75304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7514894" y="1526284"/>
            <a:ext cx="1802703" cy="75304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Sibiu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直接连接符 32"/>
          <p:cNvCxnSpPr>
            <a:cxnSpLocks/>
            <a:stCxn id="12" idx="3"/>
            <a:endCxn id="13" idx="7"/>
          </p:cNvCxnSpPr>
          <p:nvPr/>
        </p:nvCxnSpPr>
        <p:spPr>
          <a:xfrm flipH="1">
            <a:off x="5625037" y="942419"/>
            <a:ext cx="2153856" cy="69414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2" idx="4"/>
            <a:endCxn id="15" idx="0"/>
          </p:cNvCxnSpPr>
          <p:nvPr/>
        </p:nvCxnSpPr>
        <p:spPr>
          <a:xfrm>
            <a:off x="8416245" y="1052700"/>
            <a:ext cx="1" cy="47358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2" idx="5"/>
            <a:endCxn id="14" idx="1"/>
          </p:cNvCxnSpPr>
          <p:nvPr/>
        </p:nvCxnSpPr>
        <p:spPr>
          <a:xfrm>
            <a:off x="9053596" y="942419"/>
            <a:ext cx="2619814" cy="69414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6012472" y="970438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75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585047" y="1064619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140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0096878" y="923658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118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2324896" y="2530769"/>
            <a:ext cx="1802703" cy="75304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Orad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0" name="直接连接符 59"/>
          <p:cNvCxnSpPr>
            <a:cxnSpLocks/>
            <a:stCxn id="13" idx="3"/>
            <a:endCxn id="58" idx="0"/>
          </p:cNvCxnSpPr>
          <p:nvPr/>
        </p:nvCxnSpPr>
        <p:spPr>
          <a:xfrm flipH="1">
            <a:off x="3226248" y="2169052"/>
            <a:ext cx="1004832" cy="36171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2702135" y="2126827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146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等腰三角形 47"/>
          <p:cNvSpPr/>
          <p:nvPr/>
        </p:nvSpPr>
        <p:spPr>
          <a:xfrm rot="5400000">
            <a:off x="11920376" y="3777765"/>
            <a:ext cx="337931" cy="39756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12398225" y="2530769"/>
            <a:ext cx="1802703" cy="75304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Lugo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直接连接符 49"/>
          <p:cNvCxnSpPr>
            <a:cxnSpLocks/>
            <a:stCxn id="14" idx="5"/>
            <a:endCxn id="49" idx="0"/>
          </p:cNvCxnSpPr>
          <p:nvPr/>
        </p:nvCxnSpPr>
        <p:spPr>
          <a:xfrm>
            <a:off x="12948113" y="2169052"/>
            <a:ext cx="351464" cy="36171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13467791" y="2126827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229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010502" y="2530769"/>
            <a:ext cx="1802703" cy="75304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Rimn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8969355" y="2554026"/>
            <a:ext cx="1802703" cy="70653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Faga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连接符 9"/>
          <p:cNvCxnSpPr>
            <a:cxnSpLocks/>
            <a:stCxn id="25" idx="0"/>
            <a:endCxn id="15" idx="3"/>
          </p:cNvCxnSpPr>
          <p:nvPr/>
        </p:nvCxnSpPr>
        <p:spPr>
          <a:xfrm flipV="1">
            <a:off x="6911854" y="2169052"/>
            <a:ext cx="867040" cy="36171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cxnSpLocks/>
            <a:stCxn id="15" idx="5"/>
            <a:endCxn id="26" idx="0"/>
          </p:cNvCxnSpPr>
          <p:nvPr/>
        </p:nvCxnSpPr>
        <p:spPr>
          <a:xfrm>
            <a:off x="9053597" y="2169052"/>
            <a:ext cx="817110" cy="38497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9761832" y="2126827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239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491768" y="2126827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220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4346172" y="3600024"/>
            <a:ext cx="1802703" cy="7530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Pites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6295875" y="3623281"/>
            <a:ext cx="1802703" cy="7065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Crai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直接连接符 7"/>
          <p:cNvCxnSpPr>
            <a:cxnSpLocks/>
            <a:stCxn id="25" idx="3"/>
            <a:endCxn id="35" idx="0"/>
          </p:cNvCxnSpPr>
          <p:nvPr/>
        </p:nvCxnSpPr>
        <p:spPr>
          <a:xfrm flipH="1">
            <a:off x="5247524" y="3173537"/>
            <a:ext cx="1026978" cy="42648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cxnSpLocks/>
            <a:stCxn id="25" idx="4"/>
            <a:endCxn id="37" idx="0"/>
          </p:cNvCxnSpPr>
          <p:nvPr/>
        </p:nvCxnSpPr>
        <p:spPr>
          <a:xfrm>
            <a:off x="6911854" y="3283818"/>
            <a:ext cx="285373" cy="33946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4839503" y="3239721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317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138627" y="3239721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366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8536589" y="3623281"/>
            <a:ext cx="1802703" cy="706535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Buch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2" name="直接连接符 51"/>
          <p:cNvCxnSpPr>
            <a:cxnSpLocks/>
            <a:stCxn id="26" idx="4"/>
            <a:endCxn id="47" idx="0"/>
          </p:cNvCxnSpPr>
          <p:nvPr/>
        </p:nvCxnSpPr>
        <p:spPr>
          <a:xfrm flipH="1">
            <a:off x="9437941" y="3260561"/>
            <a:ext cx="432766" cy="3627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椭圆 56"/>
          <p:cNvSpPr/>
          <p:nvPr/>
        </p:nvSpPr>
        <p:spPr>
          <a:xfrm>
            <a:off x="12394002" y="3600024"/>
            <a:ext cx="1802703" cy="753049"/>
          </a:xfrm>
          <a:prstGeom prst="ellips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Meha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直接连接符 58"/>
          <p:cNvCxnSpPr>
            <a:cxnSpLocks/>
            <a:stCxn id="49" idx="4"/>
            <a:endCxn id="57" idx="0"/>
          </p:cNvCxnSpPr>
          <p:nvPr/>
        </p:nvCxnSpPr>
        <p:spPr>
          <a:xfrm flipH="1">
            <a:off x="13295354" y="3283818"/>
            <a:ext cx="4223" cy="31620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13464821" y="3239721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299</a:t>
            </a:r>
            <a:endParaRPr lang="zh-CN" altLang="en-US" sz="24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765216" y="3239721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450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10884652" y="4636160"/>
            <a:ext cx="1802703" cy="753049"/>
          </a:xfrm>
          <a:prstGeom prst="ellips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Dobr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12881279" y="4616018"/>
            <a:ext cx="1802703" cy="753049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Lugo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5" name="直接连接符 54"/>
          <p:cNvCxnSpPr>
            <a:cxnSpLocks/>
            <a:stCxn id="57" idx="3"/>
            <a:endCxn id="53" idx="0"/>
          </p:cNvCxnSpPr>
          <p:nvPr/>
        </p:nvCxnSpPr>
        <p:spPr>
          <a:xfrm flipH="1">
            <a:off x="11786004" y="4242792"/>
            <a:ext cx="871998" cy="39336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cxnSpLocks/>
            <a:stCxn id="57" idx="4"/>
            <a:endCxn id="54" idx="0"/>
          </p:cNvCxnSpPr>
          <p:nvPr/>
        </p:nvCxnSpPr>
        <p:spPr>
          <a:xfrm>
            <a:off x="13295354" y="4353073"/>
            <a:ext cx="487277" cy="262945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11321525" y="4206081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374</a:t>
            </a:r>
            <a:endParaRPr lang="zh-CN" altLang="en-US" sz="24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576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/>
        </p:nvSpPr>
        <p:spPr>
          <a:xfrm>
            <a:off x="7514893" y="299651"/>
            <a:ext cx="1802703" cy="7530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Arad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942382" y="1526284"/>
            <a:ext cx="1971353" cy="75304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Zeri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1409410" y="1526284"/>
            <a:ext cx="1802703" cy="75304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7514894" y="1526284"/>
            <a:ext cx="1802703" cy="75304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Sibiu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直接连接符 32"/>
          <p:cNvCxnSpPr>
            <a:cxnSpLocks/>
            <a:stCxn id="12" idx="3"/>
            <a:endCxn id="13" idx="7"/>
          </p:cNvCxnSpPr>
          <p:nvPr/>
        </p:nvCxnSpPr>
        <p:spPr>
          <a:xfrm flipH="1">
            <a:off x="5625037" y="942419"/>
            <a:ext cx="2153856" cy="69414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2" idx="4"/>
            <a:endCxn id="15" idx="0"/>
          </p:cNvCxnSpPr>
          <p:nvPr/>
        </p:nvCxnSpPr>
        <p:spPr>
          <a:xfrm>
            <a:off x="8416245" y="1052700"/>
            <a:ext cx="1" cy="47358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2" idx="5"/>
            <a:endCxn id="14" idx="1"/>
          </p:cNvCxnSpPr>
          <p:nvPr/>
        </p:nvCxnSpPr>
        <p:spPr>
          <a:xfrm>
            <a:off x="9053596" y="942419"/>
            <a:ext cx="2619814" cy="69414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6012472" y="970438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75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585047" y="1064619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140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0096878" y="923658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118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2324896" y="2530769"/>
            <a:ext cx="1802703" cy="75304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Orad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0" name="直接连接符 59"/>
          <p:cNvCxnSpPr>
            <a:cxnSpLocks/>
            <a:stCxn id="13" idx="3"/>
            <a:endCxn id="58" idx="0"/>
          </p:cNvCxnSpPr>
          <p:nvPr/>
        </p:nvCxnSpPr>
        <p:spPr>
          <a:xfrm flipH="1">
            <a:off x="3226248" y="2169052"/>
            <a:ext cx="1004832" cy="36171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2702135" y="2126827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146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等腰三角形 47"/>
          <p:cNvSpPr/>
          <p:nvPr/>
        </p:nvSpPr>
        <p:spPr>
          <a:xfrm rot="5400000">
            <a:off x="3846875" y="3777765"/>
            <a:ext cx="337931" cy="39756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12398225" y="2530769"/>
            <a:ext cx="1802703" cy="75304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Lugo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直接连接符 49"/>
          <p:cNvCxnSpPr>
            <a:cxnSpLocks/>
            <a:stCxn id="14" idx="5"/>
            <a:endCxn id="49" idx="0"/>
          </p:cNvCxnSpPr>
          <p:nvPr/>
        </p:nvCxnSpPr>
        <p:spPr>
          <a:xfrm>
            <a:off x="12948113" y="2169052"/>
            <a:ext cx="351464" cy="36171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13467791" y="2126827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229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010502" y="2530769"/>
            <a:ext cx="1802703" cy="75304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Rimn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8969355" y="2554026"/>
            <a:ext cx="1802703" cy="70653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Faga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连接符 9"/>
          <p:cNvCxnSpPr>
            <a:cxnSpLocks/>
            <a:stCxn id="25" idx="0"/>
            <a:endCxn id="15" idx="3"/>
          </p:cNvCxnSpPr>
          <p:nvPr/>
        </p:nvCxnSpPr>
        <p:spPr>
          <a:xfrm flipV="1">
            <a:off x="6911854" y="2169052"/>
            <a:ext cx="867040" cy="36171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cxnSpLocks/>
            <a:stCxn id="15" idx="5"/>
            <a:endCxn id="26" idx="0"/>
          </p:cNvCxnSpPr>
          <p:nvPr/>
        </p:nvCxnSpPr>
        <p:spPr>
          <a:xfrm>
            <a:off x="9053597" y="2169052"/>
            <a:ext cx="817110" cy="38497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9761832" y="2126827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239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491768" y="2126827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220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4346172" y="3600024"/>
            <a:ext cx="1802703" cy="7530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Pites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6295875" y="3623281"/>
            <a:ext cx="1802703" cy="7065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Crai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直接连接符 7"/>
          <p:cNvCxnSpPr>
            <a:cxnSpLocks/>
            <a:stCxn id="25" idx="3"/>
            <a:endCxn id="35" idx="0"/>
          </p:cNvCxnSpPr>
          <p:nvPr/>
        </p:nvCxnSpPr>
        <p:spPr>
          <a:xfrm flipH="1">
            <a:off x="5247524" y="3173537"/>
            <a:ext cx="1026978" cy="42648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cxnSpLocks/>
            <a:stCxn id="25" idx="4"/>
            <a:endCxn id="37" idx="0"/>
          </p:cNvCxnSpPr>
          <p:nvPr/>
        </p:nvCxnSpPr>
        <p:spPr>
          <a:xfrm>
            <a:off x="6911854" y="3283818"/>
            <a:ext cx="285373" cy="33946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4839503" y="3239721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317</a:t>
            </a:r>
            <a:endParaRPr lang="zh-CN" altLang="en-US" sz="24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138627" y="3239721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366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8536589" y="3623281"/>
            <a:ext cx="1802703" cy="706535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Buch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2" name="直接连接符 51"/>
          <p:cNvCxnSpPr>
            <a:cxnSpLocks/>
            <a:stCxn id="26" idx="4"/>
            <a:endCxn id="47" idx="0"/>
          </p:cNvCxnSpPr>
          <p:nvPr/>
        </p:nvCxnSpPr>
        <p:spPr>
          <a:xfrm flipH="1">
            <a:off x="9437941" y="3260561"/>
            <a:ext cx="432766" cy="3627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椭圆 56"/>
          <p:cNvSpPr/>
          <p:nvPr/>
        </p:nvSpPr>
        <p:spPr>
          <a:xfrm>
            <a:off x="12394002" y="3600024"/>
            <a:ext cx="1802703" cy="75304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Meha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直接连接符 58"/>
          <p:cNvCxnSpPr>
            <a:cxnSpLocks/>
            <a:stCxn id="49" idx="4"/>
            <a:endCxn id="57" idx="0"/>
          </p:cNvCxnSpPr>
          <p:nvPr/>
        </p:nvCxnSpPr>
        <p:spPr>
          <a:xfrm flipH="1">
            <a:off x="13295354" y="3283818"/>
            <a:ext cx="4223" cy="31620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13464821" y="3239721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299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765216" y="3239721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450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10884652" y="4636160"/>
            <a:ext cx="1802703" cy="753049"/>
          </a:xfrm>
          <a:prstGeom prst="ellips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Dobr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12881279" y="4616018"/>
            <a:ext cx="1802703" cy="753049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Lugo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5" name="直接连接符 54"/>
          <p:cNvCxnSpPr>
            <a:cxnSpLocks/>
            <a:stCxn id="57" idx="3"/>
            <a:endCxn id="53" idx="0"/>
          </p:cNvCxnSpPr>
          <p:nvPr/>
        </p:nvCxnSpPr>
        <p:spPr>
          <a:xfrm flipH="1">
            <a:off x="11786004" y="4242792"/>
            <a:ext cx="871998" cy="39336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cxnSpLocks/>
            <a:stCxn id="57" idx="4"/>
            <a:endCxn id="54" idx="0"/>
          </p:cNvCxnSpPr>
          <p:nvPr/>
        </p:nvCxnSpPr>
        <p:spPr>
          <a:xfrm>
            <a:off x="13295354" y="4353073"/>
            <a:ext cx="487277" cy="262945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11321525" y="4206081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374</a:t>
            </a:r>
            <a:endParaRPr lang="zh-CN" altLang="en-US" sz="24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2330131" y="4616018"/>
            <a:ext cx="1802703" cy="753049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Buch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4266660" y="4616018"/>
            <a:ext cx="1802703" cy="753049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Rimn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6175782" y="4636160"/>
            <a:ext cx="1802703" cy="7530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Crai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直接连接符 2"/>
          <p:cNvCxnSpPr>
            <a:stCxn id="65" idx="0"/>
            <a:endCxn id="35" idx="3"/>
          </p:cNvCxnSpPr>
          <p:nvPr/>
        </p:nvCxnSpPr>
        <p:spPr>
          <a:xfrm flipV="1">
            <a:off x="3231483" y="4242792"/>
            <a:ext cx="1378689" cy="37322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35" idx="4"/>
            <a:endCxn id="66" idx="0"/>
          </p:cNvCxnSpPr>
          <p:nvPr/>
        </p:nvCxnSpPr>
        <p:spPr>
          <a:xfrm flipH="1">
            <a:off x="5168012" y="4353073"/>
            <a:ext cx="79512" cy="262945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cxnSpLocks/>
            <a:stCxn id="35" idx="5"/>
            <a:endCxn id="67" idx="0"/>
          </p:cNvCxnSpPr>
          <p:nvPr/>
        </p:nvCxnSpPr>
        <p:spPr>
          <a:xfrm>
            <a:off x="5884875" y="4242792"/>
            <a:ext cx="1192259" cy="39336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/>
          <p:cNvSpPr txBox="1"/>
          <p:nvPr/>
        </p:nvSpPr>
        <p:spPr>
          <a:xfrm>
            <a:off x="2851051" y="4206081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418</a:t>
            </a:r>
            <a:endParaRPr lang="zh-CN" altLang="en-US" sz="24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6002205" y="4198572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455</a:t>
            </a:r>
            <a:endParaRPr lang="zh-CN" altLang="en-US" sz="24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732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/>
        </p:nvSpPr>
        <p:spPr>
          <a:xfrm>
            <a:off x="7514893" y="299651"/>
            <a:ext cx="1802703" cy="7530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Arad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942382" y="1526284"/>
            <a:ext cx="1971353" cy="75304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Zeri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1409410" y="1526284"/>
            <a:ext cx="1802703" cy="75304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7514894" y="1526284"/>
            <a:ext cx="1802703" cy="75304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Sibiu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直接连接符 32"/>
          <p:cNvCxnSpPr>
            <a:cxnSpLocks/>
            <a:stCxn id="12" idx="3"/>
            <a:endCxn id="13" idx="7"/>
          </p:cNvCxnSpPr>
          <p:nvPr/>
        </p:nvCxnSpPr>
        <p:spPr>
          <a:xfrm flipH="1">
            <a:off x="5625037" y="942419"/>
            <a:ext cx="2153856" cy="69414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2" idx="4"/>
            <a:endCxn id="15" idx="0"/>
          </p:cNvCxnSpPr>
          <p:nvPr/>
        </p:nvCxnSpPr>
        <p:spPr>
          <a:xfrm>
            <a:off x="8416245" y="1052700"/>
            <a:ext cx="1" cy="47358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2" idx="5"/>
            <a:endCxn id="14" idx="1"/>
          </p:cNvCxnSpPr>
          <p:nvPr/>
        </p:nvCxnSpPr>
        <p:spPr>
          <a:xfrm>
            <a:off x="9053596" y="942419"/>
            <a:ext cx="2619814" cy="69414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6012472" y="970438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75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585047" y="1064619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140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0096878" y="923658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118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2324896" y="2530769"/>
            <a:ext cx="1802703" cy="75304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Orad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0" name="直接连接符 59"/>
          <p:cNvCxnSpPr>
            <a:cxnSpLocks/>
            <a:stCxn id="13" idx="3"/>
            <a:endCxn id="58" idx="0"/>
          </p:cNvCxnSpPr>
          <p:nvPr/>
        </p:nvCxnSpPr>
        <p:spPr>
          <a:xfrm flipH="1">
            <a:off x="3226248" y="2169052"/>
            <a:ext cx="1004832" cy="36171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2702135" y="2126827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146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12398225" y="2530769"/>
            <a:ext cx="1802703" cy="75304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Lugo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直接连接符 49"/>
          <p:cNvCxnSpPr>
            <a:cxnSpLocks/>
            <a:stCxn id="14" idx="5"/>
            <a:endCxn id="49" idx="0"/>
          </p:cNvCxnSpPr>
          <p:nvPr/>
        </p:nvCxnSpPr>
        <p:spPr>
          <a:xfrm>
            <a:off x="12948113" y="2169052"/>
            <a:ext cx="351464" cy="36171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13467791" y="2126827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229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010502" y="2530769"/>
            <a:ext cx="1802703" cy="75304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Rimn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8969355" y="2554026"/>
            <a:ext cx="1802703" cy="70653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Faga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连接符 9"/>
          <p:cNvCxnSpPr>
            <a:cxnSpLocks/>
            <a:stCxn id="25" idx="0"/>
            <a:endCxn id="15" idx="3"/>
          </p:cNvCxnSpPr>
          <p:nvPr/>
        </p:nvCxnSpPr>
        <p:spPr>
          <a:xfrm flipV="1">
            <a:off x="6911854" y="2169052"/>
            <a:ext cx="867040" cy="36171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cxnSpLocks/>
            <a:stCxn id="15" idx="5"/>
            <a:endCxn id="26" idx="0"/>
          </p:cNvCxnSpPr>
          <p:nvPr/>
        </p:nvCxnSpPr>
        <p:spPr>
          <a:xfrm>
            <a:off x="9053597" y="2169052"/>
            <a:ext cx="817110" cy="38497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9761832" y="2126827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239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491768" y="2126827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220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3908849" y="3600024"/>
            <a:ext cx="1802703" cy="75304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Pites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6295875" y="3623281"/>
            <a:ext cx="1802703" cy="7065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Crai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直接连接符 7"/>
          <p:cNvCxnSpPr>
            <a:cxnSpLocks/>
            <a:stCxn id="25" idx="3"/>
            <a:endCxn id="35" idx="0"/>
          </p:cNvCxnSpPr>
          <p:nvPr/>
        </p:nvCxnSpPr>
        <p:spPr>
          <a:xfrm flipH="1">
            <a:off x="4810201" y="3173537"/>
            <a:ext cx="1464301" cy="42648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cxnSpLocks/>
            <a:stCxn id="25" idx="4"/>
            <a:endCxn id="37" idx="0"/>
          </p:cNvCxnSpPr>
          <p:nvPr/>
        </p:nvCxnSpPr>
        <p:spPr>
          <a:xfrm>
            <a:off x="6911854" y="3283818"/>
            <a:ext cx="285373" cy="33946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4402180" y="3239721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317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138627" y="3239721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366</a:t>
            </a:r>
            <a:endParaRPr lang="zh-CN" altLang="en-US" sz="24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8536589" y="3623281"/>
            <a:ext cx="1802703" cy="706535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Buch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2" name="直接连接符 51"/>
          <p:cNvCxnSpPr>
            <a:cxnSpLocks/>
            <a:stCxn id="26" idx="4"/>
            <a:endCxn id="47" idx="0"/>
          </p:cNvCxnSpPr>
          <p:nvPr/>
        </p:nvCxnSpPr>
        <p:spPr>
          <a:xfrm flipH="1">
            <a:off x="9437941" y="3260561"/>
            <a:ext cx="432766" cy="36272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椭圆 56"/>
          <p:cNvSpPr/>
          <p:nvPr/>
        </p:nvSpPr>
        <p:spPr>
          <a:xfrm>
            <a:off x="12394002" y="3600024"/>
            <a:ext cx="1802703" cy="75304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Meha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直接连接符 58"/>
          <p:cNvCxnSpPr>
            <a:cxnSpLocks/>
            <a:stCxn id="49" idx="4"/>
            <a:endCxn id="57" idx="0"/>
          </p:cNvCxnSpPr>
          <p:nvPr/>
        </p:nvCxnSpPr>
        <p:spPr>
          <a:xfrm flipH="1">
            <a:off x="13295354" y="3283818"/>
            <a:ext cx="4223" cy="31620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13464821" y="3239721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299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765216" y="3239721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450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10884652" y="4621054"/>
            <a:ext cx="1802703" cy="753049"/>
          </a:xfrm>
          <a:prstGeom prst="ellips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Dobr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12881279" y="4621054"/>
            <a:ext cx="1802703" cy="753049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Lugo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5" name="直接连接符 54"/>
          <p:cNvCxnSpPr>
            <a:cxnSpLocks/>
            <a:stCxn id="57" idx="3"/>
            <a:endCxn id="53" idx="0"/>
          </p:cNvCxnSpPr>
          <p:nvPr/>
        </p:nvCxnSpPr>
        <p:spPr>
          <a:xfrm flipH="1">
            <a:off x="11786004" y="4242792"/>
            <a:ext cx="871998" cy="3782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cxnSpLocks/>
            <a:stCxn id="57" idx="4"/>
            <a:endCxn id="54" idx="0"/>
          </p:cNvCxnSpPr>
          <p:nvPr/>
        </p:nvCxnSpPr>
        <p:spPr>
          <a:xfrm>
            <a:off x="13295354" y="4353073"/>
            <a:ext cx="487277" cy="267981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11321525" y="4202327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374</a:t>
            </a:r>
            <a:endParaRPr lang="zh-CN" altLang="en-US" sz="24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2330131" y="4621054"/>
            <a:ext cx="1802703" cy="753049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Buch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直接连接符 2"/>
          <p:cNvCxnSpPr>
            <a:stCxn id="65" idx="0"/>
            <a:endCxn id="35" idx="3"/>
          </p:cNvCxnSpPr>
          <p:nvPr/>
        </p:nvCxnSpPr>
        <p:spPr>
          <a:xfrm flipV="1">
            <a:off x="3231483" y="4242792"/>
            <a:ext cx="941366" cy="3782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/>
          <p:cNvSpPr txBox="1"/>
          <p:nvPr/>
        </p:nvSpPr>
        <p:spPr>
          <a:xfrm>
            <a:off x="2851051" y="4202327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418</a:t>
            </a:r>
            <a:endParaRPr lang="zh-CN" altLang="en-US" sz="24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等腰三角形 47"/>
          <p:cNvSpPr/>
          <p:nvPr/>
        </p:nvSpPr>
        <p:spPr>
          <a:xfrm rot="5400000">
            <a:off x="5855101" y="3777765"/>
            <a:ext cx="337931" cy="39756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4401072" y="4621054"/>
            <a:ext cx="1802703" cy="753049"/>
          </a:xfrm>
          <a:prstGeom prst="ellips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Dobr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6318187" y="4621054"/>
            <a:ext cx="1802703" cy="753049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Rimn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接连接符 3"/>
          <p:cNvCxnSpPr>
            <a:stCxn id="37" idx="3"/>
            <a:endCxn id="68" idx="0"/>
          </p:cNvCxnSpPr>
          <p:nvPr/>
        </p:nvCxnSpPr>
        <p:spPr>
          <a:xfrm flipH="1">
            <a:off x="5302424" y="4226346"/>
            <a:ext cx="1257451" cy="39470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椭圆 73"/>
          <p:cNvSpPr/>
          <p:nvPr/>
        </p:nvSpPr>
        <p:spPr>
          <a:xfrm>
            <a:off x="8259888" y="4621053"/>
            <a:ext cx="1802703" cy="753049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Pites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5" name="直接连接符 74"/>
          <p:cNvCxnSpPr>
            <a:cxnSpLocks/>
            <a:stCxn id="37" idx="4"/>
            <a:endCxn id="69" idx="0"/>
          </p:cNvCxnSpPr>
          <p:nvPr/>
        </p:nvCxnSpPr>
        <p:spPr>
          <a:xfrm>
            <a:off x="7197227" y="4329816"/>
            <a:ext cx="22312" cy="291238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cxnSpLocks/>
            <a:stCxn id="37" idx="5"/>
            <a:endCxn id="74" idx="0"/>
          </p:cNvCxnSpPr>
          <p:nvPr/>
        </p:nvCxnSpPr>
        <p:spPr>
          <a:xfrm>
            <a:off x="7834578" y="4226346"/>
            <a:ext cx="1326662" cy="394707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/>
        </p:nvSpPr>
        <p:spPr>
          <a:xfrm>
            <a:off x="5008293" y="4202327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486</a:t>
            </a:r>
            <a:endParaRPr lang="zh-CN" altLang="en-US" sz="24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067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/>
        </p:nvSpPr>
        <p:spPr>
          <a:xfrm>
            <a:off x="7514893" y="299651"/>
            <a:ext cx="1802703" cy="7530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Arad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942382" y="1526284"/>
            <a:ext cx="1971353" cy="75304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Zeri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1409410" y="1526284"/>
            <a:ext cx="1802703" cy="75304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7514894" y="1526284"/>
            <a:ext cx="1802703" cy="75304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Sibiu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直接连接符 32"/>
          <p:cNvCxnSpPr>
            <a:cxnSpLocks/>
            <a:stCxn id="12" idx="3"/>
            <a:endCxn id="13" idx="7"/>
          </p:cNvCxnSpPr>
          <p:nvPr/>
        </p:nvCxnSpPr>
        <p:spPr>
          <a:xfrm flipH="1">
            <a:off x="5625037" y="942419"/>
            <a:ext cx="2153856" cy="69414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2" idx="4"/>
            <a:endCxn id="15" idx="0"/>
          </p:cNvCxnSpPr>
          <p:nvPr/>
        </p:nvCxnSpPr>
        <p:spPr>
          <a:xfrm>
            <a:off x="8416245" y="1052700"/>
            <a:ext cx="1" cy="47358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2" idx="5"/>
            <a:endCxn id="14" idx="1"/>
          </p:cNvCxnSpPr>
          <p:nvPr/>
        </p:nvCxnSpPr>
        <p:spPr>
          <a:xfrm>
            <a:off x="9053596" y="942419"/>
            <a:ext cx="2619814" cy="69414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6012472" y="970438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75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585047" y="1064619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140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0096878" y="923658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118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2324896" y="2530769"/>
            <a:ext cx="1802703" cy="75304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Orad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0" name="直接连接符 59"/>
          <p:cNvCxnSpPr>
            <a:cxnSpLocks/>
            <a:stCxn id="13" idx="3"/>
            <a:endCxn id="58" idx="0"/>
          </p:cNvCxnSpPr>
          <p:nvPr/>
        </p:nvCxnSpPr>
        <p:spPr>
          <a:xfrm flipH="1">
            <a:off x="3226248" y="2169052"/>
            <a:ext cx="1004832" cy="36171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2702135" y="2126827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146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12398225" y="2530769"/>
            <a:ext cx="1802703" cy="75304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Lugo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直接连接符 49"/>
          <p:cNvCxnSpPr>
            <a:cxnSpLocks/>
            <a:stCxn id="14" idx="5"/>
            <a:endCxn id="49" idx="0"/>
          </p:cNvCxnSpPr>
          <p:nvPr/>
        </p:nvCxnSpPr>
        <p:spPr>
          <a:xfrm>
            <a:off x="12948113" y="2169052"/>
            <a:ext cx="351464" cy="36171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13467791" y="2126827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229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010502" y="2530769"/>
            <a:ext cx="1802703" cy="75304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Rimn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8969355" y="2554026"/>
            <a:ext cx="1802703" cy="70653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Faga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连接符 9"/>
          <p:cNvCxnSpPr>
            <a:cxnSpLocks/>
            <a:stCxn id="25" idx="0"/>
            <a:endCxn id="15" idx="3"/>
          </p:cNvCxnSpPr>
          <p:nvPr/>
        </p:nvCxnSpPr>
        <p:spPr>
          <a:xfrm flipV="1">
            <a:off x="6911854" y="2169052"/>
            <a:ext cx="867040" cy="36171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cxnSpLocks/>
            <a:stCxn id="15" idx="5"/>
            <a:endCxn id="26" idx="0"/>
          </p:cNvCxnSpPr>
          <p:nvPr/>
        </p:nvCxnSpPr>
        <p:spPr>
          <a:xfrm>
            <a:off x="9053597" y="2169052"/>
            <a:ext cx="817110" cy="38497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9761832" y="2126827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239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491768" y="2126827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220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3908849" y="3600024"/>
            <a:ext cx="1802703" cy="75304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Pites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6295875" y="3623281"/>
            <a:ext cx="1802703" cy="70653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Crai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直接连接符 7"/>
          <p:cNvCxnSpPr>
            <a:cxnSpLocks/>
            <a:stCxn id="25" idx="3"/>
            <a:endCxn id="35" idx="0"/>
          </p:cNvCxnSpPr>
          <p:nvPr/>
        </p:nvCxnSpPr>
        <p:spPr>
          <a:xfrm flipH="1">
            <a:off x="4810201" y="3173537"/>
            <a:ext cx="1464301" cy="42648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cxnSpLocks/>
            <a:stCxn id="25" idx="4"/>
            <a:endCxn id="37" idx="0"/>
          </p:cNvCxnSpPr>
          <p:nvPr/>
        </p:nvCxnSpPr>
        <p:spPr>
          <a:xfrm>
            <a:off x="6911854" y="3283818"/>
            <a:ext cx="285373" cy="33946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4402180" y="3239721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317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138627" y="3239721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366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8536589" y="3623281"/>
            <a:ext cx="1802703" cy="706535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Buch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2" name="直接连接符 51"/>
          <p:cNvCxnSpPr>
            <a:cxnSpLocks/>
            <a:stCxn id="26" idx="4"/>
            <a:endCxn id="47" idx="0"/>
          </p:cNvCxnSpPr>
          <p:nvPr/>
        </p:nvCxnSpPr>
        <p:spPr>
          <a:xfrm flipH="1">
            <a:off x="9437941" y="3260561"/>
            <a:ext cx="432766" cy="36272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椭圆 56"/>
          <p:cNvSpPr/>
          <p:nvPr/>
        </p:nvSpPr>
        <p:spPr>
          <a:xfrm>
            <a:off x="12394002" y="3600024"/>
            <a:ext cx="1802703" cy="75304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Meha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直接连接符 58"/>
          <p:cNvCxnSpPr>
            <a:cxnSpLocks/>
            <a:stCxn id="49" idx="4"/>
            <a:endCxn id="57" idx="0"/>
          </p:cNvCxnSpPr>
          <p:nvPr/>
        </p:nvCxnSpPr>
        <p:spPr>
          <a:xfrm flipH="1">
            <a:off x="13295354" y="3283818"/>
            <a:ext cx="4223" cy="31620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13464821" y="3239721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299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765216" y="3239721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450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10884652" y="4621054"/>
            <a:ext cx="1802703" cy="753049"/>
          </a:xfrm>
          <a:prstGeom prst="ellips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Dobr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12881279" y="4621054"/>
            <a:ext cx="1802703" cy="753049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Lugo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5" name="直接连接符 54"/>
          <p:cNvCxnSpPr>
            <a:cxnSpLocks/>
            <a:stCxn id="57" idx="3"/>
            <a:endCxn id="53" idx="0"/>
          </p:cNvCxnSpPr>
          <p:nvPr/>
        </p:nvCxnSpPr>
        <p:spPr>
          <a:xfrm flipH="1">
            <a:off x="11786004" y="4242792"/>
            <a:ext cx="871998" cy="3782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cxnSpLocks/>
            <a:stCxn id="57" idx="4"/>
            <a:endCxn id="54" idx="0"/>
          </p:cNvCxnSpPr>
          <p:nvPr/>
        </p:nvCxnSpPr>
        <p:spPr>
          <a:xfrm>
            <a:off x="13295354" y="4353073"/>
            <a:ext cx="487277" cy="267981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11321525" y="4202327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374</a:t>
            </a:r>
            <a:endParaRPr lang="zh-CN" altLang="en-US" sz="24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2330131" y="4621054"/>
            <a:ext cx="1802703" cy="753049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Buch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直接连接符 2"/>
          <p:cNvCxnSpPr>
            <a:stCxn id="65" idx="0"/>
            <a:endCxn id="35" idx="3"/>
          </p:cNvCxnSpPr>
          <p:nvPr/>
        </p:nvCxnSpPr>
        <p:spPr>
          <a:xfrm flipV="1">
            <a:off x="3231483" y="4242792"/>
            <a:ext cx="941366" cy="3782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/>
          <p:cNvSpPr txBox="1"/>
          <p:nvPr/>
        </p:nvSpPr>
        <p:spPr>
          <a:xfrm>
            <a:off x="2851051" y="4202327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418</a:t>
            </a:r>
            <a:endParaRPr lang="zh-CN" altLang="en-US" sz="24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等腰三角形 47"/>
          <p:cNvSpPr/>
          <p:nvPr/>
        </p:nvSpPr>
        <p:spPr>
          <a:xfrm rot="5400000">
            <a:off x="10404310" y="4798794"/>
            <a:ext cx="337931" cy="39756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4401072" y="4621054"/>
            <a:ext cx="1802703" cy="753049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Dobr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6318187" y="4621054"/>
            <a:ext cx="1802703" cy="753049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Rimn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接连接符 3"/>
          <p:cNvCxnSpPr>
            <a:stCxn id="37" idx="3"/>
            <a:endCxn id="68" idx="0"/>
          </p:cNvCxnSpPr>
          <p:nvPr/>
        </p:nvCxnSpPr>
        <p:spPr>
          <a:xfrm flipH="1">
            <a:off x="5302424" y="4226346"/>
            <a:ext cx="1257451" cy="394708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椭圆 73"/>
          <p:cNvSpPr/>
          <p:nvPr/>
        </p:nvSpPr>
        <p:spPr>
          <a:xfrm>
            <a:off x="8259888" y="4621053"/>
            <a:ext cx="1802703" cy="753049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Pites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5" name="直接连接符 74"/>
          <p:cNvCxnSpPr>
            <a:cxnSpLocks/>
            <a:stCxn id="37" idx="4"/>
            <a:endCxn id="69" idx="0"/>
          </p:cNvCxnSpPr>
          <p:nvPr/>
        </p:nvCxnSpPr>
        <p:spPr>
          <a:xfrm>
            <a:off x="7197227" y="4329816"/>
            <a:ext cx="22312" cy="291238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cxnSpLocks/>
            <a:stCxn id="37" idx="5"/>
            <a:endCxn id="74" idx="0"/>
          </p:cNvCxnSpPr>
          <p:nvPr/>
        </p:nvCxnSpPr>
        <p:spPr>
          <a:xfrm>
            <a:off x="7834578" y="4226346"/>
            <a:ext cx="1326662" cy="394707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/>
        </p:nvSpPr>
        <p:spPr>
          <a:xfrm>
            <a:off x="5008293" y="4202327"/>
            <a:ext cx="718037" cy="461665"/>
          </a:xfrm>
          <a:prstGeom prst="rect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486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9421355" y="5792830"/>
            <a:ext cx="1802703" cy="753049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Rimn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11363056" y="5792829"/>
            <a:ext cx="1802703" cy="753049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Pites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0" name="直接连接符 69"/>
          <p:cNvCxnSpPr>
            <a:cxnSpLocks/>
            <a:stCxn id="53" idx="3"/>
            <a:endCxn id="66" idx="0"/>
          </p:cNvCxnSpPr>
          <p:nvPr/>
        </p:nvCxnSpPr>
        <p:spPr>
          <a:xfrm flipH="1">
            <a:off x="10322707" y="5263822"/>
            <a:ext cx="825945" cy="529008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cxnSpLocks/>
            <a:stCxn id="53" idx="4"/>
            <a:endCxn id="67" idx="0"/>
          </p:cNvCxnSpPr>
          <p:nvPr/>
        </p:nvCxnSpPr>
        <p:spPr>
          <a:xfrm>
            <a:off x="11786004" y="5374103"/>
            <a:ext cx="478404" cy="418726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844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/>
        </p:nvSpPr>
        <p:spPr>
          <a:xfrm>
            <a:off x="7514893" y="299651"/>
            <a:ext cx="1802703" cy="7530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Arad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942382" y="1526284"/>
            <a:ext cx="1971353" cy="75304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Zeri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1409410" y="1526284"/>
            <a:ext cx="1802703" cy="75304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7514894" y="1526284"/>
            <a:ext cx="1802703" cy="75304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Sibiu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直接连接符 32"/>
          <p:cNvCxnSpPr>
            <a:cxnSpLocks/>
            <a:stCxn id="12" idx="3"/>
            <a:endCxn id="13" idx="7"/>
          </p:cNvCxnSpPr>
          <p:nvPr/>
        </p:nvCxnSpPr>
        <p:spPr>
          <a:xfrm flipH="1">
            <a:off x="5625037" y="942419"/>
            <a:ext cx="2153856" cy="69414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2" idx="4"/>
            <a:endCxn id="15" idx="0"/>
          </p:cNvCxnSpPr>
          <p:nvPr/>
        </p:nvCxnSpPr>
        <p:spPr>
          <a:xfrm>
            <a:off x="8416245" y="1052700"/>
            <a:ext cx="1" cy="47358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2" idx="5"/>
            <a:endCxn id="14" idx="1"/>
          </p:cNvCxnSpPr>
          <p:nvPr/>
        </p:nvCxnSpPr>
        <p:spPr>
          <a:xfrm>
            <a:off x="9053596" y="942419"/>
            <a:ext cx="2619814" cy="69414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6012472" y="970438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75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585047" y="1064619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140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0096878" y="923658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118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2324896" y="2530769"/>
            <a:ext cx="1802703" cy="75304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Orad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0" name="直接连接符 59"/>
          <p:cNvCxnSpPr>
            <a:cxnSpLocks/>
            <a:stCxn id="13" idx="3"/>
            <a:endCxn id="58" idx="0"/>
          </p:cNvCxnSpPr>
          <p:nvPr/>
        </p:nvCxnSpPr>
        <p:spPr>
          <a:xfrm flipH="1">
            <a:off x="3226248" y="2169052"/>
            <a:ext cx="1004832" cy="36171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2702135" y="2126827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146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12398225" y="2530769"/>
            <a:ext cx="1802703" cy="75304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Lugo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直接连接符 49"/>
          <p:cNvCxnSpPr>
            <a:cxnSpLocks/>
            <a:stCxn id="14" idx="5"/>
            <a:endCxn id="49" idx="0"/>
          </p:cNvCxnSpPr>
          <p:nvPr/>
        </p:nvCxnSpPr>
        <p:spPr>
          <a:xfrm>
            <a:off x="12948113" y="2169052"/>
            <a:ext cx="351464" cy="36171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13467791" y="2126827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229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010502" y="2530769"/>
            <a:ext cx="1802703" cy="75304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Rimn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8969355" y="2554026"/>
            <a:ext cx="1802703" cy="70653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Faga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连接符 9"/>
          <p:cNvCxnSpPr>
            <a:cxnSpLocks/>
            <a:stCxn id="25" idx="0"/>
            <a:endCxn id="15" idx="3"/>
          </p:cNvCxnSpPr>
          <p:nvPr/>
        </p:nvCxnSpPr>
        <p:spPr>
          <a:xfrm flipV="1">
            <a:off x="6911854" y="2169052"/>
            <a:ext cx="867040" cy="36171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cxnSpLocks/>
            <a:stCxn id="15" idx="5"/>
            <a:endCxn id="26" idx="0"/>
          </p:cNvCxnSpPr>
          <p:nvPr/>
        </p:nvCxnSpPr>
        <p:spPr>
          <a:xfrm>
            <a:off x="9053597" y="2169052"/>
            <a:ext cx="817110" cy="38497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9761832" y="2126827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239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491768" y="2126827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220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3908849" y="3600024"/>
            <a:ext cx="1802703" cy="75304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Pites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6295875" y="3623281"/>
            <a:ext cx="1802703" cy="70653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Crai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直接连接符 7"/>
          <p:cNvCxnSpPr>
            <a:cxnSpLocks/>
            <a:stCxn id="25" idx="3"/>
            <a:endCxn id="35" idx="0"/>
          </p:cNvCxnSpPr>
          <p:nvPr/>
        </p:nvCxnSpPr>
        <p:spPr>
          <a:xfrm flipH="1">
            <a:off x="4810201" y="3173537"/>
            <a:ext cx="1464301" cy="42648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cxnSpLocks/>
            <a:stCxn id="25" idx="4"/>
            <a:endCxn id="37" idx="0"/>
          </p:cNvCxnSpPr>
          <p:nvPr/>
        </p:nvCxnSpPr>
        <p:spPr>
          <a:xfrm>
            <a:off x="6911854" y="3283818"/>
            <a:ext cx="285373" cy="33946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4402180" y="3239721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317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138627" y="3239721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366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8536589" y="3623281"/>
            <a:ext cx="1802703" cy="706535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Buch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2" name="直接连接符 51"/>
          <p:cNvCxnSpPr>
            <a:cxnSpLocks/>
            <a:stCxn id="26" idx="4"/>
            <a:endCxn id="47" idx="0"/>
          </p:cNvCxnSpPr>
          <p:nvPr/>
        </p:nvCxnSpPr>
        <p:spPr>
          <a:xfrm flipH="1">
            <a:off x="9437941" y="3260561"/>
            <a:ext cx="432766" cy="36272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椭圆 56"/>
          <p:cNvSpPr/>
          <p:nvPr/>
        </p:nvSpPr>
        <p:spPr>
          <a:xfrm>
            <a:off x="12394002" y="3600024"/>
            <a:ext cx="1802703" cy="75304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Meha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直接连接符 58"/>
          <p:cNvCxnSpPr>
            <a:cxnSpLocks/>
            <a:stCxn id="49" idx="4"/>
            <a:endCxn id="57" idx="0"/>
          </p:cNvCxnSpPr>
          <p:nvPr/>
        </p:nvCxnSpPr>
        <p:spPr>
          <a:xfrm flipH="1">
            <a:off x="13295354" y="3283818"/>
            <a:ext cx="4223" cy="31620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13464821" y="3239721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299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765216" y="3239721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450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10884652" y="4621054"/>
            <a:ext cx="1802703" cy="75304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Dobr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12881279" y="4621054"/>
            <a:ext cx="1802703" cy="753049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Lugo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5" name="直接连接符 54"/>
          <p:cNvCxnSpPr>
            <a:cxnSpLocks/>
            <a:stCxn id="57" idx="3"/>
            <a:endCxn id="53" idx="0"/>
          </p:cNvCxnSpPr>
          <p:nvPr/>
        </p:nvCxnSpPr>
        <p:spPr>
          <a:xfrm flipH="1">
            <a:off x="11786004" y="4242792"/>
            <a:ext cx="871998" cy="3782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cxnSpLocks/>
            <a:stCxn id="57" idx="4"/>
            <a:endCxn id="54" idx="0"/>
          </p:cNvCxnSpPr>
          <p:nvPr/>
        </p:nvCxnSpPr>
        <p:spPr>
          <a:xfrm>
            <a:off x="13295354" y="4353073"/>
            <a:ext cx="487277" cy="267981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11321525" y="4202327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374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2330131" y="4621054"/>
            <a:ext cx="1802703" cy="753049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Buch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直接连接符 2"/>
          <p:cNvCxnSpPr>
            <a:stCxn id="65" idx="0"/>
            <a:endCxn id="35" idx="3"/>
          </p:cNvCxnSpPr>
          <p:nvPr/>
        </p:nvCxnSpPr>
        <p:spPr>
          <a:xfrm flipV="1">
            <a:off x="3231483" y="4242792"/>
            <a:ext cx="941366" cy="3782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/>
          <p:cNvSpPr txBox="1"/>
          <p:nvPr/>
        </p:nvSpPr>
        <p:spPr>
          <a:xfrm>
            <a:off x="2851051" y="4202327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418</a:t>
            </a:r>
            <a:endParaRPr lang="zh-CN" altLang="en-US" sz="24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等腰三角形 47"/>
          <p:cNvSpPr/>
          <p:nvPr/>
        </p:nvSpPr>
        <p:spPr>
          <a:xfrm rot="5400000">
            <a:off x="1768459" y="4798794"/>
            <a:ext cx="337931" cy="39756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4401072" y="4621054"/>
            <a:ext cx="1802703" cy="753049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Dobr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6318187" y="4621054"/>
            <a:ext cx="1802703" cy="753049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Rimn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接连接符 3"/>
          <p:cNvCxnSpPr>
            <a:stCxn id="37" idx="3"/>
            <a:endCxn id="68" idx="0"/>
          </p:cNvCxnSpPr>
          <p:nvPr/>
        </p:nvCxnSpPr>
        <p:spPr>
          <a:xfrm flipH="1">
            <a:off x="5302424" y="4226346"/>
            <a:ext cx="1257451" cy="394708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椭圆 73"/>
          <p:cNvSpPr/>
          <p:nvPr/>
        </p:nvSpPr>
        <p:spPr>
          <a:xfrm>
            <a:off x="8259888" y="4621053"/>
            <a:ext cx="1802703" cy="753049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Pites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5" name="直接连接符 74"/>
          <p:cNvCxnSpPr>
            <a:cxnSpLocks/>
            <a:stCxn id="37" idx="4"/>
            <a:endCxn id="69" idx="0"/>
          </p:cNvCxnSpPr>
          <p:nvPr/>
        </p:nvCxnSpPr>
        <p:spPr>
          <a:xfrm>
            <a:off x="7197227" y="4329816"/>
            <a:ext cx="22312" cy="291238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cxnSpLocks/>
            <a:stCxn id="37" idx="5"/>
            <a:endCxn id="74" idx="0"/>
          </p:cNvCxnSpPr>
          <p:nvPr/>
        </p:nvCxnSpPr>
        <p:spPr>
          <a:xfrm>
            <a:off x="7834578" y="4226346"/>
            <a:ext cx="1326662" cy="394707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/>
        </p:nvSpPr>
        <p:spPr>
          <a:xfrm>
            <a:off x="5008293" y="4202327"/>
            <a:ext cx="718037" cy="461665"/>
          </a:xfrm>
          <a:prstGeom prst="rect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486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9421355" y="5792830"/>
            <a:ext cx="1802703" cy="753049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Rimn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11363056" y="5792829"/>
            <a:ext cx="1802703" cy="753049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Pites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0" name="直接连接符 69"/>
          <p:cNvCxnSpPr>
            <a:cxnSpLocks/>
            <a:stCxn id="53" idx="3"/>
            <a:endCxn id="66" idx="0"/>
          </p:cNvCxnSpPr>
          <p:nvPr/>
        </p:nvCxnSpPr>
        <p:spPr>
          <a:xfrm flipH="1">
            <a:off x="10322707" y="5263822"/>
            <a:ext cx="825945" cy="529008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cxnSpLocks/>
            <a:stCxn id="53" idx="4"/>
            <a:endCxn id="67" idx="0"/>
          </p:cNvCxnSpPr>
          <p:nvPr/>
        </p:nvCxnSpPr>
        <p:spPr>
          <a:xfrm>
            <a:off x="11786004" y="5374103"/>
            <a:ext cx="478404" cy="418726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827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333" r="39464"/>
          <a:stretch/>
        </p:blipFill>
        <p:spPr>
          <a:xfrm rot="5400000">
            <a:off x="2856509" y="-1499420"/>
            <a:ext cx="11181614" cy="1500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389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*算法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 = h + g</a:t>
            </a:r>
            <a:r>
              <a:rPr lang="zh-CN" altLang="en-US" dirty="0"/>
              <a:t>，</a:t>
            </a:r>
            <a:r>
              <a:rPr lang="en-US" altLang="zh-CN" dirty="0"/>
              <a:t>h</a:t>
            </a:r>
            <a:r>
              <a:rPr lang="zh-CN" altLang="en-US" dirty="0"/>
              <a:t>是启发式函数，</a:t>
            </a:r>
            <a:r>
              <a:rPr lang="en-US" altLang="zh-CN" dirty="0"/>
              <a:t>g</a:t>
            </a:r>
            <a:r>
              <a:rPr lang="zh-CN" altLang="en-US" dirty="0"/>
              <a:t>是当前代价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总是按照 </a:t>
            </a:r>
            <a:r>
              <a:rPr lang="en-US" altLang="zh-CN" dirty="0"/>
              <a:t>f </a:t>
            </a:r>
            <a:r>
              <a:rPr lang="zh-CN" altLang="en-US" dirty="0"/>
              <a:t>最小来进行扩展，没有扩展的保留在队列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当 </a:t>
            </a:r>
            <a:r>
              <a:rPr lang="en-US" altLang="zh-CN" dirty="0"/>
              <a:t>f </a:t>
            </a:r>
            <a:r>
              <a:rPr lang="zh-CN" altLang="en-US" dirty="0"/>
              <a:t>值相同的时候，一般考虑 </a:t>
            </a:r>
            <a:r>
              <a:rPr lang="en-US" altLang="zh-CN" dirty="0"/>
              <a:t>h </a:t>
            </a:r>
            <a:r>
              <a:rPr lang="zh-CN" altLang="en-US" dirty="0"/>
              <a:t>值大小来进行搜索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当 </a:t>
            </a:r>
            <a:r>
              <a:rPr lang="en-US" altLang="zh-CN" dirty="0"/>
              <a:t>f , h</a:t>
            </a:r>
            <a:r>
              <a:rPr lang="zh-CN" altLang="en-US" dirty="0"/>
              <a:t>值相同的时候，就相当于宽搜了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9546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5" t="13319" r="48234" b="3910"/>
          <a:stretch/>
        </p:blipFill>
        <p:spPr>
          <a:xfrm rot="5400000">
            <a:off x="2152043" y="-1585986"/>
            <a:ext cx="12263973" cy="1543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87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一致代价搜索                        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每次选择最小的代价</a:t>
            </a:r>
            <a:endParaRPr lang="en-US" altLang="zh-CN" dirty="0"/>
          </a:p>
          <a:p>
            <a:r>
              <a:rPr lang="zh-CN" altLang="en-US" dirty="0"/>
              <a:t>环检测，去回路，更新最低代价</a:t>
            </a:r>
          </a:p>
        </p:txBody>
      </p:sp>
    </p:spTree>
    <p:extLst>
      <p:ext uri="{BB962C8B-B14F-4D97-AF65-F5344CB8AC3E}">
        <p14:creationId xmlns:p14="http://schemas.microsoft.com/office/powerpoint/2010/main" val="9271862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68" t="5458" b="4715"/>
          <a:stretch/>
        </p:blipFill>
        <p:spPr>
          <a:xfrm rot="5400000">
            <a:off x="2104444" y="-1407758"/>
            <a:ext cx="12192000" cy="1500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161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α-β</a:t>
            </a:r>
            <a:r>
              <a:rPr lang="zh-CN" altLang="en-US" dirty="0"/>
              <a:t>剪枝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异形相比，跨行可比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有空就传，有数就比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下往上传，上往下比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小点删大，大点删小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只往下删，删完就跑</a:t>
            </a:r>
          </a:p>
        </p:txBody>
      </p:sp>
    </p:spTree>
    <p:extLst>
      <p:ext uri="{BB962C8B-B14F-4D97-AF65-F5344CB8AC3E}">
        <p14:creationId xmlns:p14="http://schemas.microsoft.com/office/powerpoint/2010/main" val="2558528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α-β</a:t>
            </a:r>
            <a:r>
              <a:rPr lang="zh-CN" altLang="en-US" dirty="0"/>
              <a:t>剪枝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3245555"/>
            <a:ext cx="14020800" cy="7725747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>
            <a:off x="8055429" y="2723041"/>
            <a:ext cx="0" cy="61081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558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α-β</a:t>
            </a:r>
            <a:r>
              <a:rPr lang="zh-CN" altLang="en-US" dirty="0"/>
              <a:t>剪枝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3245555"/>
            <a:ext cx="14020800" cy="7725747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>
            <a:off x="3744686" y="4094641"/>
            <a:ext cx="0" cy="61081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686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α-β</a:t>
            </a:r>
            <a:r>
              <a:rPr lang="zh-CN" altLang="en-US" dirty="0"/>
              <a:t>剪枝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3245555"/>
            <a:ext cx="14020800" cy="7725747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>
            <a:off x="2852058" y="5488012"/>
            <a:ext cx="0" cy="61081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982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α-β</a:t>
            </a:r>
            <a:r>
              <a:rPr lang="zh-CN" altLang="en-US" dirty="0"/>
              <a:t>剪枝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3245555"/>
            <a:ext cx="14020800" cy="7725747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>
            <a:off x="2177144" y="7120870"/>
            <a:ext cx="0" cy="61081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311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α-β</a:t>
            </a:r>
            <a:r>
              <a:rPr lang="zh-CN" altLang="en-US" dirty="0"/>
              <a:t>剪枝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3245555"/>
            <a:ext cx="14020800" cy="7725747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>
            <a:off x="1676401" y="8557784"/>
            <a:ext cx="0" cy="61081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036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α-β</a:t>
            </a:r>
            <a:r>
              <a:rPr lang="zh-CN" altLang="en-US" dirty="0"/>
              <a:t>剪枝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3245555"/>
            <a:ext cx="14020800" cy="772574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17600" y="890451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1117600" y="3005670"/>
            <a:ext cx="48554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/>
              <a:t>α=3 </a:t>
            </a:r>
          </a:p>
          <a:p>
            <a:r>
              <a:rPr lang="en-US" altLang="zh-CN" sz="4800" b="1" dirty="0"/>
              <a:t>β=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096746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α-β</a:t>
            </a:r>
            <a:r>
              <a:rPr lang="zh-CN" altLang="en-US" dirty="0"/>
              <a:t>剪枝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3245555"/>
            <a:ext cx="14020800" cy="772574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67543" y="770708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1117600" y="3005670"/>
            <a:ext cx="48554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/>
              <a:t>α=</a:t>
            </a:r>
          </a:p>
          <a:p>
            <a:r>
              <a:rPr lang="en-US" altLang="zh-CN" sz="4800" b="1" dirty="0"/>
              <a:t>β=3 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631143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α-β</a:t>
            </a:r>
            <a:r>
              <a:rPr lang="zh-CN" altLang="en-US" dirty="0"/>
              <a:t>剪枝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3245555"/>
            <a:ext cx="14020800" cy="772574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67543" y="770708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cxnSp>
        <p:nvCxnSpPr>
          <p:cNvPr id="6" name="直接箭头连接符 5"/>
          <p:cNvCxnSpPr/>
          <p:nvPr/>
        </p:nvCxnSpPr>
        <p:spPr>
          <a:xfrm>
            <a:off x="2177144" y="7161586"/>
            <a:ext cx="0" cy="61081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2569030" y="8623097"/>
            <a:ext cx="0" cy="61081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117600" y="3005670"/>
            <a:ext cx="48554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/>
              <a:t>α=9 </a:t>
            </a:r>
          </a:p>
          <a:p>
            <a:r>
              <a:rPr lang="en-US" altLang="zh-CN" sz="4800" b="1" dirty="0"/>
              <a:t>β=3 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747834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/>
        </p:nvSpPr>
        <p:spPr>
          <a:xfrm>
            <a:off x="7514893" y="299651"/>
            <a:ext cx="1802703" cy="7530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Arad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942382" y="1526284"/>
            <a:ext cx="1971353" cy="753049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1409410" y="1526284"/>
            <a:ext cx="1802703" cy="753049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7514894" y="1526284"/>
            <a:ext cx="1802703" cy="753049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直接连接符 32"/>
          <p:cNvCxnSpPr>
            <a:cxnSpLocks/>
            <a:stCxn id="12" idx="3"/>
            <a:endCxn id="13" idx="7"/>
          </p:cNvCxnSpPr>
          <p:nvPr/>
        </p:nvCxnSpPr>
        <p:spPr>
          <a:xfrm flipH="1">
            <a:off x="5625037" y="942419"/>
            <a:ext cx="2153856" cy="694146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2" idx="4"/>
            <a:endCxn id="15" idx="0"/>
          </p:cNvCxnSpPr>
          <p:nvPr/>
        </p:nvCxnSpPr>
        <p:spPr>
          <a:xfrm>
            <a:off x="8416245" y="1052700"/>
            <a:ext cx="1" cy="473584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2" idx="5"/>
            <a:endCxn id="14" idx="1"/>
          </p:cNvCxnSpPr>
          <p:nvPr/>
        </p:nvCxnSpPr>
        <p:spPr>
          <a:xfrm>
            <a:off x="9053596" y="942419"/>
            <a:ext cx="2619814" cy="694146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等腰三角形 47"/>
          <p:cNvSpPr/>
          <p:nvPr/>
        </p:nvSpPr>
        <p:spPr>
          <a:xfrm rot="5400000">
            <a:off x="6953736" y="477392"/>
            <a:ext cx="337931" cy="39756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1720" y="383786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Initial</a:t>
            </a:r>
            <a:r>
              <a:rPr lang="zh-CN" altLang="en-US" sz="3200" b="1" dirty="0"/>
              <a:t>：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724258" y="9622970"/>
            <a:ext cx="91866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/>
              <a:t>感谢梁玮瀚同学的</a:t>
            </a:r>
            <a:r>
              <a:rPr lang="en-US" altLang="zh-CN" sz="6000" dirty="0"/>
              <a:t>PPT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632783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α-β</a:t>
            </a:r>
            <a:r>
              <a:rPr lang="zh-CN" altLang="en-US" dirty="0"/>
              <a:t>剪枝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3245555"/>
            <a:ext cx="14020800" cy="772574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67543" y="770708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1117600" y="3005670"/>
            <a:ext cx="48554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/>
              <a:t>α=9</a:t>
            </a:r>
          </a:p>
          <a:p>
            <a:r>
              <a:rPr lang="en-US" altLang="zh-CN" sz="4800" b="1" dirty="0"/>
              <a:t>β=3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272324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α-β</a:t>
            </a:r>
            <a:r>
              <a:rPr lang="zh-CN" altLang="en-US" dirty="0"/>
              <a:t>剪枝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3245555"/>
            <a:ext cx="14020800" cy="772574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67543" y="770708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220686" y="594360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1117600" y="3005670"/>
            <a:ext cx="48554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/>
              <a:t>α=3</a:t>
            </a:r>
          </a:p>
          <a:p>
            <a:r>
              <a:rPr lang="en-US" altLang="zh-CN" sz="4800" b="1" dirty="0"/>
              <a:t>β=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2069517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α-β</a:t>
            </a:r>
            <a:r>
              <a:rPr lang="zh-CN" altLang="en-US" dirty="0"/>
              <a:t>剪枝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3245555"/>
            <a:ext cx="14020800" cy="772574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67543" y="770708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220686" y="594360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2701999" y="880340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</a:t>
            </a:r>
            <a:endParaRPr lang="zh-CN" altLang="en-US" sz="32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1117600" y="3005670"/>
            <a:ext cx="48554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/>
              <a:t>α=3 α=1</a:t>
            </a:r>
          </a:p>
          <a:p>
            <a:r>
              <a:rPr lang="en-US" altLang="zh-CN" sz="4800" b="1" dirty="0"/>
              <a:t>β=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9142427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α-β</a:t>
            </a:r>
            <a:r>
              <a:rPr lang="zh-CN" altLang="en-US" dirty="0"/>
              <a:t>剪枝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3245555"/>
            <a:ext cx="14020800" cy="772574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67543" y="770708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220686" y="594360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2701998" y="770708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</a:t>
            </a:r>
            <a:endParaRPr lang="zh-CN" altLang="en-US" sz="32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1117600" y="3005670"/>
            <a:ext cx="48554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/>
              <a:t>α=3 </a:t>
            </a:r>
          </a:p>
          <a:p>
            <a:r>
              <a:rPr lang="en-US" altLang="zh-CN" sz="4800" b="1" dirty="0"/>
              <a:t>β=1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133689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α-β</a:t>
            </a:r>
            <a:r>
              <a:rPr lang="zh-CN" altLang="en-US" dirty="0"/>
              <a:t>剪枝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3245555"/>
            <a:ext cx="14020800" cy="772574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67543" y="770708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220686" y="594360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2701998" y="770708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</a:t>
            </a:r>
            <a:endParaRPr lang="zh-CN" altLang="en-US" sz="32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667318" y="3098895"/>
            <a:ext cx="4855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rgbClr val="FF0000"/>
                </a:solidFill>
              </a:rPr>
              <a:t>α=3 </a:t>
            </a:r>
            <a:r>
              <a:rPr lang="zh-CN" altLang="en-US" sz="4800" b="1" dirty="0">
                <a:solidFill>
                  <a:srgbClr val="FF0000"/>
                </a:solidFill>
              </a:rPr>
              <a:t>≥ </a:t>
            </a:r>
            <a:r>
              <a:rPr lang="en-US" altLang="zh-CN" sz="4800" b="1" dirty="0">
                <a:solidFill>
                  <a:srgbClr val="FF0000"/>
                </a:solidFill>
              </a:rPr>
              <a:t>β=1 </a:t>
            </a:r>
            <a:r>
              <a:rPr lang="zh-CN" altLang="en-US" sz="4800" b="1" dirty="0">
                <a:solidFill>
                  <a:srgbClr val="FF0000"/>
                </a:solidFill>
              </a:rPr>
              <a:t>删</a:t>
            </a:r>
            <a:r>
              <a:rPr lang="zh-CN" altLang="en-US" sz="4800" dirty="0">
                <a:solidFill>
                  <a:srgbClr val="FF0000"/>
                </a:solidFill>
              </a:rPr>
              <a:t>！</a:t>
            </a:r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3222173" y="8839199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924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α-β</a:t>
            </a:r>
            <a:r>
              <a:rPr lang="zh-CN" altLang="en-US" dirty="0"/>
              <a:t>剪枝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3245555"/>
            <a:ext cx="14020800" cy="772574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67543" y="770708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220686" y="594360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2701998" y="770708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</a:t>
            </a:r>
            <a:endParaRPr lang="zh-CN" altLang="en-US" sz="3200" b="1" dirty="0"/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3222173" y="8839199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160367" y="446463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1117600" y="3005670"/>
            <a:ext cx="48554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/>
              <a:t>α= </a:t>
            </a:r>
          </a:p>
          <a:p>
            <a:r>
              <a:rPr lang="en-US" altLang="zh-CN" sz="4800" b="1" dirty="0"/>
              <a:t>β=3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1150750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α-β</a:t>
            </a:r>
            <a:r>
              <a:rPr lang="zh-CN" altLang="en-US" dirty="0"/>
              <a:t>剪枝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3245555"/>
            <a:ext cx="14020800" cy="772574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67543" y="770708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220686" y="594360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2701998" y="770708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</a:t>
            </a:r>
            <a:endParaRPr lang="zh-CN" altLang="en-US" sz="3200" b="1" dirty="0"/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3222173" y="8839199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160367" y="446463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3639925" y="739292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</a:t>
            </a:r>
            <a:endParaRPr lang="zh-CN" altLang="en-US" sz="32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1117600" y="3005670"/>
            <a:ext cx="48554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/>
              <a:t>α= </a:t>
            </a:r>
          </a:p>
          <a:p>
            <a:r>
              <a:rPr lang="en-US" altLang="zh-CN" sz="4800" b="1" dirty="0"/>
              <a:t>β=3 β=4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7618142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α-β</a:t>
            </a:r>
            <a:r>
              <a:rPr lang="zh-CN" altLang="en-US" dirty="0"/>
              <a:t>剪枝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3245555"/>
            <a:ext cx="14020800" cy="772574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67543" y="770708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220686" y="594360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2701998" y="770708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</a:t>
            </a:r>
            <a:endParaRPr lang="zh-CN" altLang="en-US" sz="3200" b="1" dirty="0"/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3222173" y="8839199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160367" y="446463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3639925" y="739292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</a:t>
            </a:r>
            <a:endParaRPr lang="zh-CN" altLang="en-US" sz="32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4081790" y="605245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</a:t>
            </a:r>
            <a:endParaRPr lang="zh-CN" altLang="en-US" sz="32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1117600" y="3005670"/>
            <a:ext cx="48554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/>
              <a:t>α=4</a:t>
            </a:r>
          </a:p>
          <a:p>
            <a:r>
              <a:rPr lang="en-US" altLang="zh-CN" sz="4800" b="1" dirty="0"/>
              <a:t>β=3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222530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α-β</a:t>
            </a:r>
            <a:r>
              <a:rPr lang="zh-CN" altLang="en-US" dirty="0"/>
              <a:t>剪枝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3245555"/>
            <a:ext cx="14020800" cy="772574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67543" y="770708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220686" y="594360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2701998" y="770708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</a:t>
            </a:r>
            <a:endParaRPr lang="zh-CN" altLang="en-US" sz="3200" b="1" dirty="0"/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3222173" y="8839199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160367" y="446463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3639925" y="739292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</a:t>
            </a:r>
            <a:endParaRPr lang="zh-CN" altLang="en-US" sz="32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4081790" y="605245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</a:t>
            </a:r>
            <a:endParaRPr lang="zh-CN" altLang="en-US" sz="32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667318" y="3098895"/>
            <a:ext cx="4855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rgbClr val="FF0000"/>
                </a:solidFill>
              </a:rPr>
              <a:t>α=4 </a:t>
            </a:r>
            <a:r>
              <a:rPr lang="zh-CN" altLang="en-US" sz="4800" b="1" dirty="0">
                <a:solidFill>
                  <a:srgbClr val="FF0000"/>
                </a:solidFill>
              </a:rPr>
              <a:t>≥ </a:t>
            </a:r>
            <a:r>
              <a:rPr lang="en-US" altLang="zh-CN" sz="4800" b="1" dirty="0">
                <a:solidFill>
                  <a:srgbClr val="FF0000"/>
                </a:solidFill>
              </a:rPr>
              <a:t>β=3 </a:t>
            </a:r>
            <a:r>
              <a:rPr lang="zh-CN" altLang="en-US" sz="4800" b="1" dirty="0">
                <a:solidFill>
                  <a:srgbClr val="FF0000"/>
                </a:solidFill>
              </a:rPr>
              <a:t>删</a:t>
            </a:r>
            <a:r>
              <a:rPr lang="zh-CN" altLang="en-US" sz="4800" dirty="0">
                <a:solidFill>
                  <a:srgbClr val="FF0000"/>
                </a:solidFill>
              </a:rPr>
              <a:t>！</a:t>
            </a:r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4789716" y="7305839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3462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α-β</a:t>
            </a:r>
            <a:r>
              <a:rPr lang="zh-CN" altLang="en-US" dirty="0"/>
              <a:t>剪枝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3245555"/>
            <a:ext cx="14020800" cy="772574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67543" y="770708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220686" y="594360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2701998" y="770708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</a:t>
            </a:r>
            <a:endParaRPr lang="zh-CN" altLang="en-US" sz="3200" b="1" dirty="0"/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3222173" y="8839199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160367" y="446463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3639925" y="739292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</a:t>
            </a:r>
            <a:endParaRPr lang="zh-CN" altLang="en-US" sz="32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4081790" y="605245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</a:t>
            </a:r>
            <a:endParaRPr lang="zh-CN" altLang="en-US" sz="3200" b="1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4789716" y="7305839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449339" y="304921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939786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/>
        </p:nvSpPr>
        <p:spPr>
          <a:xfrm>
            <a:off x="7514893" y="299651"/>
            <a:ext cx="1802703" cy="7530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Arad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942382" y="1526284"/>
            <a:ext cx="1971353" cy="7530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Zeri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1409410" y="1526284"/>
            <a:ext cx="1802703" cy="7530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7514894" y="1526284"/>
            <a:ext cx="1802703" cy="7530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Sibiu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直接连接符 32"/>
          <p:cNvCxnSpPr>
            <a:cxnSpLocks/>
            <a:stCxn id="12" idx="3"/>
            <a:endCxn id="13" idx="7"/>
          </p:cNvCxnSpPr>
          <p:nvPr/>
        </p:nvCxnSpPr>
        <p:spPr>
          <a:xfrm flipH="1">
            <a:off x="5625037" y="942419"/>
            <a:ext cx="2153856" cy="69414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2" idx="4"/>
            <a:endCxn id="15" idx="0"/>
          </p:cNvCxnSpPr>
          <p:nvPr/>
        </p:nvCxnSpPr>
        <p:spPr>
          <a:xfrm>
            <a:off x="8416245" y="1052700"/>
            <a:ext cx="1" cy="47358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2" idx="5"/>
            <a:endCxn id="14" idx="1"/>
          </p:cNvCxnSpPr>
          <p:nvPr/>
        </p:nvCxnSpPr>
        <p:spPr>
          <a:xfrm>
            <a:off x="9053596" y="942419"/>
            <a:ext cx="2619814" cy="69414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6012472" y="970438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75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585047" y="1064619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140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0096878" y="923658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118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等腰三角形 15"/>
          <p:cNvSpPr/>
          <p:nvPr/>
        </p:nvSpPr>
        <p:spPr>
          <a:xfrm rot="5400000">
            <a:off x="6953736" y="477392"/>
            <a:ext cx="337931" cy="39756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695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α-β</a:t>
            </a:r>
            <a:r>
              <a:rPr lang="zh-CN" altLang="en-US" dirty="0"/>
              <a:t>剪枝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3245555"/>
            <a:ext cx="14020800" cy="772574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67543" y="770708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220686" y="594360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2701998" y="770708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</a:t>
            </a:r>
            <a:endParaRPr lang="zh-CN" altLang="en-US" sz="3200" b="1" dirty="0"/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3222173" y="8839199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160367" y="446463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3639925" y="739292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</a:t>
            </a:r>
            <a:endParaRPr lang="zh-CN" altLang="en-US" sz="32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4081790" y="605245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</a:t>
            </a:r>
            <a:endParaRPr lang="zh-CN" altLang="en-US" sz="3200" b="1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4789716" y="7305839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449339" y="304921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5615225" y="7318249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-1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0662147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α-β</a:t>
            </a:r>
            <a:r>
              <a:rPr lang="zh-CN" altLang="en-US" dirty="0"/>
              <a:t>剪枝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3245555"/>
            <a:ext cx="14020800" cy="772574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67543" y="770708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220686" y="594360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2701998" y="770708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</a:t>
            </a:r>
            <a:endParaRPr lang="zh-CN" altLang="en-US" sz="3200" b="1" dirty="0"/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3222173" y="8839199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160367" y="446463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3639925" y="739292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</a:t>
            </a:r>
            <a:endParaRPr lang="zh-CN" altLang="en-US" sz="32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4081790" y="605245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</a:t>
            </a:r>
            <a:endParaRPr lang="zh-CN" altLang="en-US" sz="3200" b="1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4789716" y="7305839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449339" y="304921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5615225" y="7318249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-1</a:t>
            </a:r>
            <a:endParaRPr lang="zh-CN" altLang="en-US" sz="3200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667318" y="3098895"/>
            <a:ext cx="4855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rgbClr val="FF0000"/>
                </a:solidFill>
              </a:rPr>
              <a:t>α=3 </a:t>
            </a:r>
            <a:r>
              <a:rPr lang="zh-CN" altLang="en-US" sz="4800" b="1" dirty="0">
                <a:solidFill>
                  <a:srgbClr val="FF0000"/>
                </a:solidFill>
              </a:rPr>
              <a:t>≥ </a:t>
            </a:r>
            <a:r>
              <a:rPr lang="en-US" altLang="zh-CN" sz="4800" b="1" dirty="0">
                <a:solidFill>
                  <a:srgbClr val="FF0000"/>
                </a:solidFill>
              </a:rPr>
              <a:t>β=-1 </a:t>
            </a:r>
            <a:r>
              <a:rPr lang="zh-CN" altLang="en-US" sz="4800" b="1" dirty="0">
                <a:solidFill>
                  <a:srgbClr val="FF0000"/>
                </a:solidFill>
              </a:rPr>
              <a:t>删</a:t>
            </a:r>
            <a:r>
              <a:rPr lang="zh-CN" altLang="en-US" sz="4800" dirty="0">
                <a:solidFill>
                  <a:srgbClr val="FF0000"/>
                </a:solidFill>
              </a:rPr>
              <a:t>！</a:t>
            </a:r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6033788" y="8851610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8277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α-β</a:t>
            </a:r>
            <a:r>
              <a:rPr lang="zh-CN" altLang="en-US" dirty="0"/>
              <a:t>剪枝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3245555"/>
            <a:ext cx="14020800" cy="772574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67543" y="770708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220686" y="594360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2701998" y="770708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</a:t>
            </a:r>
            <a:endParaRPr lang="zh-CN" altLang="en-US" sz="3200" b="1" dirty="0"/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3222173" y="8839199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160367" y="446463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3639925" y="739292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</a:t>
            </a:r>
            <a:endParaRPr lang="zh-CN" altLang="en-US" sz="32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4081790" y="605245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</a:t>
            </a:r>
            <a:endParaRPr lang="zh-CN" altLang="en-US" sz="3200" b="1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4789716" y="7305839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449339" y="304921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5615225" y="7318249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-1</a:t>
            </a:r>
            <a:endParaRPr lang="zh-CN" altLang="en-US" sz="3200" b="1" dirty="0"/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6033788" y="8851610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6363470" y="5617026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-1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8905003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α-β</a:t>
            </a:r>
            <a:r>
              <a:rPr lang="zh-CN" altLang="en-US" dirty="0"/>
              <a:t>剪枝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3245555"/>
            <a:ext cx="14020800" cy="772574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67543" y="770708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220686" y="594360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2701998" y="770708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</a:t>
            </a:r>
            <a:endParaRPr lang="zh-CN" altLang="en-US" sz="3200" b="1" dirty="0"/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3222173" y="8839199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160367" y="446463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3639925" y="739292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</a:t>
            </a:r>
            <a:endParaRPr lang="zh-CN" altLang="en-US" sz="32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4081790" y="605245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</a:t>
            </a:r>
            <a:endParaRPr lang="zh-CN" altLang="en-US" sz="3200" b="1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4789716" y="7305839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449339" y="304921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5615225" y="7318249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-1</a:t>
            </a:r>
            <a:endParaRPr lang="zh-CN" altLang="en-US" sz="3200" b="1" dirty="0"/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6033788" y="8851610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6363470" y="5617026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-1</a:t>
            </a:r>
            <a:endParaRPr lang="zh-CN" altLang="en-US" sz="3200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6754932" y="781594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2286327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α-β</a:t>
            </a:r>
            <a:r>
              <a:rPr lang="zh-CN" altLang="en-US" dirty="0"/>
              <a:t>剪枝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3245555"/>
            <a:ext cx="14020800" cy="772574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67543" y="770708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220686" y="594360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2701998" y="770708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</a:t>
            </a:r>
            <a:endParaRPr lang="zh-CN" altLang="en-US" sz="3200" b="1" dirty="0"/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3222173" y="8839199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160367" y="446463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3639925" y="739292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</a:t>
            </a:r>
            <a:endParaRPr lang="zh-CN" altLang="en-US" sz="32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4081790" y="605245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</a:t>
            </a:r>
            <a:endParaRPr lang="zh-CN" altLang="en-US" sz="3200" b="1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4789716" y="7305839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449339" y="304921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5615225" y="7318249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-1</a:t>
            </a:r>
            <a:endParaRPr lang="zh-CN" altLang="en-US" sz="3200" b="1" dirty="0"/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6033788" y="8851610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6363470" y="5617026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-1</a:t>
            </a:r>
            <a:endParaRPr lang="zh-CN" altLang="en-US" sz="3200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6754932" y="781594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</a:t>
            </a:r>
            <a:endParaRPr lang="zh-CN" altLang="en-US" sz="32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667318" y="2685240"/>
            <a:ext cx="4855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rgbClr val="FF0000"/>
                </a:solidFill>
              </a:rPr>
              <a:t>α=-1 </a:t>
            </a:r>
            <a:r>
              <a:rPr lang="zh-CN" altLang="en-US" sz="4800" b="1" dirty="0">
                <a:solidFill>
                  <a:srgbClr val="FF0000"/>
                </a:solidFill>
              </a:rPr>
              <a:t>≤ </a:t>
            </a:r>
            <a:r>
              <a:rPr lang="en-US" altLang="zh-CN" sz="4800" b="1" dirty="0">
                <a:solidFill>
                  <a:srgbClr val="FF0000"/>
                </a:solidFill>
              </a:rPr>
              <a:t>β=7 </a:t>
            </a:r>
            <a:r>
              <a:rPr lang="zh-CN" altLang="en-US" sz="4800" b="1" dirty="0">
                <a:solidFill>
                  <a:srgbClr val="FF0000"/>
                </a:solidFill>
              </a:rPr>
              <a:t>不能删</a:t>
            </a:r>
            <a:r>
              <a:rPr lang="zh-CN" altLang="en-US" sz="4800" dirty="0">
                <a:solidFill>
                  <a:srgbClr val="FF0000"/>
                </a:solidFill>
              </a:rPr>
              <a:t>！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67318" y="3390761"/>
            <a:ext cx="4855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rgbClr val="FF0000"/>
                </a:solidFill>
              </a:rPr>
              <a:t>α= 3 </a:t>
            </a:r>
            <a:r>
              <a:rPr lang="zh-CN" altLang="en-US" sz="4800" b="1" dirty="0">
                <a:solidFill>
                  <a:srgbClr val="FF0000"/>
                </a:solidFill>
              </a:rPr>
              <a:t>≤ </a:t>
            </a:r>
            <a:r>
              <a:rPr lang="en-US" altLang="zh-CN" sz="4800" b="1" dirty="0">
                <a:solidFill>
                  <a:srgbClr val="FF0000"/>
                </a:solidFill>
              </a:rPr>
              <a:t>β=7 </a:t>
            </a:r>
            <a:r>
              <a:rPr lang="zh-CN" altLang="en-US" sz="4800" b="1" dirty="0">
                <a:solidFill>
                  <a:srgbClr val="FF0000"/>
                </a:solidFill>
              </a:rPr>
              <a:t>不能删</a:t>
            </a:r>
            <a:r>
              <a:rPr lang="zh-CN" altLang="en-US" sz="4800" dirty="0">
                <a:solidFill>
                  <a:srgbClr val="FF0000"/>
                </a:solidFill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30370837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α-β</a:t>
            </a:r>
            <a:r>
              <a:rPr lang="zh-CN" altLang="en-US" dirty="0"/>
              <a:t>剪枝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3245555"/>
            <a:ext cx="14020800" cy="772574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67543" y="770708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220686" y="594360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2701998" y="770708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</a:t>
            </a:r>
            <a:endParaRPr lang="zh-CN" altLang="en-US" sz="3200" b="1" dirty="0"/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3222173" y="8839199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160367" y="446463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3639925" y="739292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</a:t>
            </a:r>
            <a:endParaRPr lang="zh-CN" altLang="en-US" sz="32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4081790" y="605245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</a:t>
            </a:r>
            <a:endParaRPr lang="zh-CN" altLang="en-US" sz="3200" b="1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4789716" y="7305839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449339" y="304921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5615225" y="7318249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-1</a:t>
            </a:r>
            <a:endParaRPr lang="zh-CN" altLang="en-US" sz="3200" b="1" dirty="0"/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6033788" y="8851610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6363470" y="5617026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-1</a:t>
            </a:r>
            <a:endParaRPr lang="zh-CN" altLang="en-US" sz="3200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6754932" y="781594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2405364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α-β</a:t>
            </a:r>
            <a:r>
              <a:rPr lang="zh-CN" altLang="en-US" dirty="0"/>
              <a:t>剪枝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3245555"/>
            <a:ext cx="14020800" cy="772574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67543" y="770708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220686" y="594360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2701998" y="770708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</a:t>
            </a:r>
            <a:endParaRPr lang="zh-CN" altLang="en-US" sz="3200" b="1" dirty="0"/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3222173" y="8839199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160367" y="446463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3639925" y="739292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</a:t>
            </a:r>
            <a:endParaRPr lang="zh-CN" altLang="en-US" sz="32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4081790" y="605245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</a:t>
            </a:r>
            <a:endParaRPr lang="zh-CN" altLang="en-US" sz="3200" b="1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4789716" y="7305839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449339" y="304921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5615225" y="7318249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-1</a:t>
            </a:r>
            <a:endParaRPr lang="zh-CN" altLang="en-US" sz="3200" b="1" dirty="0"/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6033788" y="8851610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6363470" y="561702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</a:t>
            </a:r>
            <a:endParaRPr lang="zh-CN" altLang="en-US" sz="3200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6754932" y="781594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3872443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α-β</a:t>
            </a:r>
            <a:r>
              <a:rPr lang="zh-CN" altLang="en-US" dirty="0"/>
              <a:t>剪枝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3245555"/>
            <a:ext cx="14020800" cy="772574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67543" y="770708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220686" y="594360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2701998" y="770708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</a:t>
            </a:r>
            <a:endParaRPr lang="zh-CN" altLang="en-US" sz="3200" b="1" dirty="0"/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3222173" y="8839199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160367" y="446463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3639925" y="739292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</a:t>
            </a:r>
            <a:endParaRPr lang="zh-CN" altLang="en-US" sz="32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4081790" y="605245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</a:t>
            </a:r>
            <a:endParaRPr lang="zh-CN" altLang="en-US" sz="3200" b="1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4789716" y="7305839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449339" y="304921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5615225" y="7318249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-1</a:t>
            </a:r>
            <a:endParaRPr lang="zh-CN" altLang="en-US" sz="3200" b="1" dirty="0"/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6033788" y="8851610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6450554" y="564185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</a:t>
            </a:r>
            <a:endParaRPr lang="zh-CN" altLang="en-US" sz="3200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6754932" y="781594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</a:t>
            </a:r>
            <a:endParaRPr lang="zh-CN" altLang="en-US" sz="32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7558194" y="4486409"/>
            <a:ext cx="320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7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5326608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α-β</a:t>
            </a:r>
            <a:r>
              <a:rPr lang="zh-CN" altLang="en-US" dirty="0"/>
              <a:t>剪枝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3245555"/>
            <a:ext cx="14020800" cy="772574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67543" y="770708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220686" y="594360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2701998" y="770708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</a:t>
            </a:r>
            <a:endParaRPr lang="zh-CN" altLang="en-US" sz="3200" b="1" dirty="0"/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3222173" y="8839199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160367" y="446463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3639925" y="739292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</a:t>
            </a:r>
            <a:endParaRPr lang="zh-CN" altLang="en-US" sz="32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4081790" y="605245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</a:t>
            </a:r>
            <a:endParaRPr lang="zh-CN" altLang="en-US" sz="3200" b="1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4789716" y="7305839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449339" y="304921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5615225" y="7318249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-1</a:t>
            </a:r>
            <a:endParaRPr lang="zh-CN" altLang="en-US" sz="3200" b="1" dirty="0"/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6033788" y="8851610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6450554" y="564185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</a:t>
            </a:r>
            <a:endParaRPr lang="zh-CN" altLang="en-US" sz="3200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6754932" y="781594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</a:t>
            </a:r>
            <a:endParaRPr lang="zh-CN" altLang="en-US" sz="32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7558194" y="4486409"/>
            <a:ext cx="320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7</a:t>
            </a:r>
            <a:endParaRPr lang="zh-CN" altLang="en-US" sz="3200" b="1" dirty="0"/>
          </a:p>
        </p:txBody>
      </p:sp>
      <p:sp>
        <p:nvSpPr>
          <p:cNvPr id="21" name="文本框 20"/>
          <p:cNvSpPr txBox="1"/>
          <p:nvPr/>
        </p:nvSpPr>
        <p:spPr>
          <a:xfrm>
            <a:off x="8011252" y="758580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9545859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α-β</a:t>
            </a:r>
            <a:r>
              <a:rPr lang="zh-CN" altLang="en-US" dirty="0"/>
              <a:t>剪枝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3245555"/>
            <a:ext cx="14020800" cy="772574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67543" y="770708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220686" y="594360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2701998" y="770708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</a:t>
            </a:r>
            <a:endParaRPr lang="zh-CN" altLang="en-US" sz="3200" b="1" dirty="0"/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3222173" y="8839199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160367" y="446463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3639925" y="739292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</a:t>
            </a:r>
            <a:endParaRPr lang="zh-CN" altLang="en-US" sz="32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4081790" y="605245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</a:t>
            </a:r>
            <a:endParaRPr lang="zh-CN" altLang="en-US" sz="3200" b="1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4789716" y="7305839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449339" y="304921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5615225" y="7318249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-1</a:t>
            </a:r>
            <a:endParaRPr lang="zh-CN" altLang="en-US" sz="3200" b="1" dirty="0"/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6033788" y="8851610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6450554" y="564185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</a:t>
            </a:r>
            <a:endParaRPr lang="zh-CN" altLang="en-US" sz="3200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6754932" y="781594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</a:t>
            </a:r>
            <a:endParaRPr lang="zh-CN" altLang="en-US" sz="32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7558194" y="4486409"/>
            <a:ext cx="320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7</a:t>
            </a:r>
            <a:endParaRPr lang="zh-CN" altLang="en-US" sz="3200" b="1" dirty="0"/>
          </a:p>
        </p:txBody>
      </p:sp>
      <p:sp>
        <p:nvSpPr>
          <p:cNvPr id="21" name="文本框 20"/>
          <p:cNvSpPr txBox="1"/>
          <p:nvPr/>
        </p:nvSpPr>
        <p:spPr>
          <a:xfrm>
            <a:off x="8011252" y="758580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</a:t>
            </a:r>
            <a:endParaRPr lang="zh-CN" altLang="en-US" sz="3200" b="1" dirty="0"/>
          </a:p>
        </p:txBody>
      </p:sp>
      <p:sp>
        <p:nvSpPr>
          <p:cNvPr id="22" name="文本框 21"/>
          <p:cNvSpPr txBox="1"/>
          <p:nvPr/>
        </p:nvSpPr>
        <p:spPr>
          <a:xfrm>
            <a:off x="667318" y="3098895"/>
            <a:ext cx="4855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rgbClr val="FF0000"/>
                </a:solidFill>
              </a:rPr>
              <a:t>α=3 </a:t>
            </a:r>
            <a:r>
              <a:rPr lang="zh-CN" altLang="en-US" sz="4800" b="1" dirty="0">
                <a:solidFill>
                  <a:srgbClr val="FF0000"/>
                </a:solidFill>
              </a:rPr>
              <a:t>≥ </a:t>
            </a:r>
            <a:r>
              <a:rPr lang="en-US" altLang="zh-CN" sz="4800" b="1" dirty="0">
                <a:solidFill>
                  <a:srgbClr val="FF0000"/>
                </a:solidFill>
              </a:rPr>
              <a:t>β=1 </a:t>
            </a:r>
            <a:r>
              <a:rPr lang="zh-CN" altLang="en-US" sz="4800" b="1" dirty="0">
                <a:solidFill>
                  <a:srgbClr val="FF0000"/>
                </a:solidFill>
              </a:rPr>
              <a:t>删</a:t>
            </a:r>
            <a:r>
              <a:rPr lang="zh-CN" altLang="en-US" sz="4800" dirty="0">
                <a:solidFill>
                  <a:srgbClr val="FF0000"/>
                </a:solidFill>
              </a:rPr>
              <a:t>！</a:t>
            </a:r>
          </a:p>
        </p:txBody>
      </p:sp>
      <p:cxnSp>
        <p:nvCxnSpPr>
          <p:cNvPr id="23" name="直接连接符 22"/>
          <p:cNvCxnSpPr/>
          <p:nvPr/>
        </p:nvCxnSpPr>
        <p:spPr>
          <a:xfrm flipV="1">
            <a:off x="8539568" y="8895151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880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/>
        </p:nvSpPr>
        <p:spPr>
          <a:xfrm>
            <a:off x="7514893" y="299651"/>
            <a:ext cx="1802703" cy="7530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Arad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942382" y="1526284"/>
            <a:ext cx="1971353" cy="7530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Zeri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1409410" y="1526284"/>
            <a:ext cx="1802703" cy="7530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7514894" y="1526284"/>
            <a:ext cx="1802703" cy="7530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Sibiu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直接连接符 32"/>
          <p:cNvCxnSpPr>
            <a:cxnSpLocks/>
            <a:stCxn id="12" idx="3"/>
            <a:endCxn id="13" idx="7"/>
          </p:cNvCxnSpPr>
          <p:nvPr/>
        </p:nvCxnSpPr>
        <p:spPr>
          <a:xfrm flipH="1">
            <a:off x="5625037" y="942419"/>
            <a:ext cx="2153856" cy="69414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2" idx="4"/>
            <a:endCxn id="15" idx="0"/>
          </p:cNvCxnSpPr>
          <p:nvPr/>
        </p:nvCxnSpPr>
        <p:spPr>
          <a:xfrm>
            <a:off x="8416245" y="1052700"/>
            <a:ext cx="1" cy="47358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2" idx="5"/>
            <a:endCxn id="14" idx="1"/>
          </p:cNvCxnSpPr>
          <p:nvPr/>
        </p:nvCxnSpPr>
        <p:spPr>
          <a:xfrm>
            <a:off x="9053596" y="942419"/>
            <a:ext cx="2619814" cy="69414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6012472" y="970438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75</a:t>
            </a:r>
            <a:endParaRPr lang="zh-CN" altLang="en-US" sz="24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585047" y="1064619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140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0096878" y="923658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118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2324896" y="2567543"/>
            <a:ext cx="1802703" cy="7530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Orad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4321523" y="2547401"/>
            <a:ext cx="1802703" cy="753049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Arad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0" name="直接连接符 59"/>
          <p:cNvCxnSpPr>
            <a:cxnSpLocks/>
            <a:stCxn id="13" idx="3"/>
            <a:endCxn id="58" idx="0"/>
          </p:cNvCxnSpPr>
          <p:nvPr/>
        </p:nvCxnSpPr>
        <p:spPr>
          <a:xfrm flipH="1">
            <a:off x="3226248" y="2169052"/>
            <a:ext cx="1004832" cy="39849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cxnSpLocks/>
            <a:stCxn id="13" idx="4"/>
            <a:endCxn id="59" idx="0"/>
          </p:cNvCxnSpPr>
          <p:nvPr/>
        </p:nvCxnSpPr>
        <p:spPr>
          <a:xfrm>
            <a:off x="4928059" y="2279333"/>
            <a:ext cx="294816" cy="268068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2702135" y="2137464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146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等腰三角形 47"/>
          <p:cNvSpPr/>
          <p:nvPr/>
        </p:nvSpPr>
        <p:spPr>
          <a:xfrm rot="5400000">
            <a:off x="3449989" y="1704025"/>
            <a:ext cx="337931" cy="39756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7890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α-β</a:t>
            </a:r>
            <a:r>
              <a:rPr lang="zh-CN" altLang="en-US" dirty="0"/>
              <a:t>剪枝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3245555"/>
            <a:ext cx="14020800" cy="772574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67543" y="770708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220686" y="594360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2701998" y="770708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</a:t>
            </a:r>
            <a:endParaRPr lang="zh-CN" altLang="en-US" sz="3200" b="1" dirty="0"/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3222173" y="8839199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160367" y="446463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3639925" y="739292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</a:t>
            </a:r>
            <a:endParaRPr lang="zh-CN" altLang="en-US" sz="32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4081790" y="605245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</a:t>
            </a:r>
            <a:endParaRPr lang="zh-CN" altLang="en-US" sz="3200" b="1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4789716" y="7305839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449339" y="304921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5615225" y="7318249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-1</a:t>
            </a:r>
            <a:endParaRPr lang="zh-CN" altLang="en-US" sz="3200" b="1" dirty="0"/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6033788" y="8851610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6450554" y="564185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</a:t>
            </a:r>
            <a:endParaRPr lang="zh-CN" altLang="en-US" sz="3200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6754932" y="781594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</a:t>
            </a:r>
            <a:endParaRPr lang="zh-CN" altLang="en-US" sz="32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7558194" y="4486409"/>
            <a:ext cx="320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7</a:t>
            </a:r>
            <a:endParaRPr lang="zh-CN" altLang="en-US" sz="3200" b="1" dirty="0"/>
          </a:p>
        </p:txBody>
      </p:sp>
      <p:sp>
        <p:nvSpPr>
          <p:cNvPr id="21" name="文本框 20"/>
          <p:cNvSpPr txBox="1"/>
          <p:nvPr/>
        </p:nvSpPr>
        <p:spPr>
          <a:xfrm>
            <a:off x="8011252" y="758580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</a:t>
            </a:r>
            <a:endParaRPr lang="zh-CN" altLang="en-US" sz="3200" b="1" dirty="0"/>
          </a:p>
        </p:txBody>
      </p:sp>
      <p:cxnSp>
        <p:nvCxnSpPr>
          <p:cNvPr id="23" name="直接连接符 22"/>
          <p:cNvCxnSpPr/>
          <p:nvPr/>
        </p:nvCxnSpPr>
        <p:spPr>
          <a:xfrm flipV="1">
            <a:off x="8539568" y="8895151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9538938" y="761063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5898104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α-β</a:t>
            </a:r>
            <a:r>
              <a:rPr lang="zh-CN" altLang="en-US" dirty="0"/>
              <a:t>剪枝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3245555"/>
            <a:ext cx="14020800" cy="772574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67543" y="770708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220686" y="594360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2701998" y="770708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</a:t>
            </a:r>
            <a:endParaRPr lang="zh-CN" altLang="en-US" sz="3200" b="1" dirty="0"/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3222173" y="8839199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160367" y="446463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3639925" y="739292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</a:t>
            </a:r>
            <a:endParaRPr lang="zh-CN" altLang="en-US" sz="32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4081790" y="605245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</a:t>
            </a:r>
            <a:endParaRPr lang="zh-CN" altLang="en-US" sz="3200" b="1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4789716" y="7305839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449339" y="304921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5615225" y="7318249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-1</a:t>
            </a:r>
            <a:endParaRPr lang="zh-CN" altLang="en-US" sz="3200" b="1" dirty="0"/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6033788" y="8851610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6450554" y="564185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</a:t>
            </a:r>
            <a:endParaRPr lang="zh-CN" altLang="en-US" sz="3200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6754932" y="781594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</a:t>
            </a:r>
            <a:endParaRPr lang="zh-CN" altLang="en-US" sz="32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7558194" y="4486409"/>
            <a:ext cx="320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7</a:t>
            </a:r>
            <a:endParaRPr lang="zh-CN" altLang="en-US" sz="3200" b="1" dirty="0"/>
          </a:p>
        </p:txBody>
      </p:sp>
      <p:sp>
        <p:nvSpPr>
          <p:cNvPr id="21" name="文本框 20"/>
          <p:cNvSpPr txBox="1"/>
          <p:nvPr/>
        </p:nvSpPr>
        <p:spPr>
          <a:xfrm>
            <a:off x="8011252" y="758580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</a:t>
            </a:r>
            <a:endParaRPr lang="zh-CN" altLang="en-US" sz="3200" b="1" dirty="0"/>
          </a:p>
        </p:txBody>
      </p:sp>
      <p:cxnSp>
        <p:nvCxnSpPr>
          <p:cNvPr id="23" name="直接连接符 22"/>
          <p:cNvCxnSpPr/>
          <p:nvPr/>
        </p:nvCxnSpPr>
        <p:spPr>
          <a:xfrm flipV="1">
            <a:off x="8539568" y="8895151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9538938" y="761063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cxnSp>
        <p:nvCxnSpPr>
          <p:cNvPr id="22" name="直接连接符 21"/>
          <p:cNvCxnSpPr/>
          <p:nvPr/>
        </p:nvCxnSpPr>
        <p:spPr>
          <a:xfrm flipV="1">
            <a:off x="10005585" y="8839198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667318" y="3098895"/>
            <a:ext cx="4855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rgbClr val="FF0000"/>
                </a:solidFill>
              </a:rPr>
              <a:t>α=3 </a:t>
            </a:r>
            <a:r>
              <a:rPr lang="zh-CN" altLang="en-US" sz="4800" b="1" dirty="0">
                <a:solidFill>
                  <a:srgbClr val="FF0000"/>
                </a:solidFill>
              </a:rPr>
              <a:t>≥ </a:t>
            </a:r>
            <a:r>
              <a:rPr lang="en-US" altLang="zh-CN" sz="4800" b="1" dirty="0">
                <a:solidFill>
                  <a:srgbClr val="FF0000"/>
                </a:solidFill>
              </a:rPr>
              <a:t>β=3 </a:t>
            </a:r>
            <a:r>
              <a:rPr lang="zh-CN" altLang="en-US" sz="4800" b="1" dirty="0">
                <a:solidFill>
                  <a:srgbClr val="FF0000"/>
                </a:solidFill>
              </a:rPr>
              <a:t>删</a:t>
            </a:r>
            <a:r>
              <a:rPr lang="zh-CN" altLang="en-US" sz="4800" dirty="0">
                <a:solidFill>
                  <a:srgbClr val="FF0000"/>
                </a:solidFill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40559991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α-β</a:t>
            </a:r>
            <a:r>
              <a:rPr lang="zh-CN" altLang="en-US" dirty="0"/>
              <a:t>剪枝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3245555"/>
            <a:ext cx="14020800" cy="772574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67543" y="770708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220686" y="594360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2701998" y="770708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</a:t>
            </a:r>
            <a:endParaRPr lang="zh-CN" altLang="en-US" sz="3200" b="1" dirty="0"/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3222173" y="8839199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160367" y="446463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3639925" y="739292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</a:t>
            </a:r>
            <a:endParaRPr lang="zh-CN" altLang="en-US" sz="32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4081790" y="605245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</a:t>
            </a:r>
            <a:endParaRPr lang="zh-CN" altLang="en-US" sz="3200" b="1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4789716" y="7305839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449339" y="304921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5615225" y="7318249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-1</a:t>
            </a:r>
            <a:endParaRPr lang="zh-CN" altLang="en-US" sz="3200" b="1" dirty="0"/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6033788" y="8851610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6450554" y="564185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</a:t>
            </a:r>
            <a:endParaRPr lang="zh-CN" altLang="en-US" sz="3200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6754932" y="781594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</a:t>
            </a:r>
            <a:endParaRPr lang="zh-CN" altLang="en-US" sz="32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7558194" y="4486409"/>
            <a:ext cx="320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7</a:t>
            </a:r>
            <a:endParaRPr lang="zh-CN" altLang="en-US" sz="3200" b="1" dirty="0"/>
          </a:p>
        </p:txBody>
      </p:sp>
      <p:sp>
        <p:nvSpPr>
          <p:cNvPr id="21" name="文本框 20"/>
          <p:cNvSpPr txBox="1"/>
          <p:nvPr/>
        </p:nvSpPr>
        <p:spPr>
          <a:xfrm>
            <a:off x="8011252" y="758580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</a:t>
            </a:r>
            <a:endParaRPr lang="zh-CN" altLang="en-US" sz="3200" b="1" dirty="0"/>
          </a:p>
        </p:txBody>
      </p:sp>
      <p:cxnSp>
        <p:nvCxnSpPr>
          <p:cNvPr id="23" name="直接连接符 22"/>
          <p:cNvCxnSpPr/>
          <p:nvPr/>
        </p:nvCxnSpPr>
        <p:spPr>
          <a:xfrm flipV="1">
            <a:off x="8539568" y="8895151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9538938" y="761063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cxnSp>
        <p:nvCxnSpPr>
          <p:cNvPr id="22" name="直接连接符 21"/>
          <p:cNvCxnSpPr/>
          <p:nvPr/>
        </p:nvCxnSpPr>
        <p:spPr>
          <a:xfrm flipV="1">
            <a:off x="10005585" y="8839198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9199491" y="566362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7262332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α-β</a:t>
            </a:r>
            <a:r>
              <a:rPr lang="zh-CN" altLang="en-US" dirty="0"/>
              <a:t>剪枝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3245555"/>
            <a:ext cx="14020800" cy="772574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67543" y="770708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220686" y="594360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2701998" y="770708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</a:t>
            </a:r>
            <a:endParaRPr lang="zh-CN" altLang="en-US" sz="3200" b="1" dirty="0"/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3222173" y="8839199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160367" y="446463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3639925" y="739292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</a:t>
            </a:r>
            <a:endParaRPr lang="zh-CN" altLang="en-US" sz="32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4081790" y="605245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</a:t>
            </a:r>
            <a:endParaRPr lang="zh-CN" altLang="en-US" sz="3200" b="1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4789716" y="7305839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449339" y="304921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5615225" y="7318249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-1</a:t>
            </a:r>
            <a:endParaRPr lang="zh-CN" altLang="en-US" sz="3200" b="1" dirty="0"/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6033788" y="8851610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6450554" y="564185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</a:t>
            </a:r>
            <a:endParaRPr lang="zh-CN" altLang="en-US" sz="3200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6754932" y="781594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</a:t>
            </a:r>
            <a:endParaRPr lang="zh-CN" altLang="en-US" sz="32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7558194" y="4486409"/>
            <a:ext cx="320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21" name="文本框 20"/>
          <p:cNvSpPr txBox="1"/>
          <p:nvPr/>
        </p:nvSpPr>
        <p:spPr>
          <a:xfrm>
            <a:off x="8011252" y="758580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</a:t>
            </a:r>
            <a:endParaRPr lang="zh-CN" altLang="en-US" sz="3200" b="1" dirty="0"/>
          </a:p>
        </p:txBody>
      </p:sp>
      <p:cxnSp>
        <p:nvCxnSpPr>
          <p:cNvPr id="23" name="直接连接符 22"/>
          <p:cNvCxnSpPr/>
          <p:nvPr/>
        </p:nvCxnSpPr>
        <p:spPr>
          <a:xfrm flipV="1">
            <a:off x="8539568" y="8895151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9538938" y="761063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cxnSp>
        <p:nvCxnSpPr>
          <p:cNvPr id="22" name="直接连接符 21"/>
          <p:cNvCxnSpPr/>
          <p:nvPr/>
        </p:nvCxnSpPr>
        <p:spPr>
          <a:xfrm flipV="1">
            <a:off x="10005585" y="8839198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9199491" y="566362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5594108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α-β</a:t>
            </a:r>
            <a:r>
              <a:rPr lang="zh-CN" altLang="en-US" dirty="0"/>
              <a:t>剪枝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3245555"/>
            <a:ext cx="14020800" cy="772574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67543" y="770708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220686" y="594360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2701998" y="770708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</a:t>
            </a:r>
            <a:endParaRPr lang="zh-CN" altLang="en-US" sz="3200" b="1" dirty="0"/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3222173" y="8839199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160367" y="446463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3639925" y="739292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</a:t>
            </a:r>
            <a:endParaRPr lang="zh-CN" altLang="en-US" sz="32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4081790" y="605245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</a:t>
            </a:r>
            <a:endParaRPr lang="zh-CN" altLang="en-US" sz="3200" b="1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4789716" y="7305839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449339" y="304921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5615225" y="7318249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-1</a:t>
            </a:r>
            <a:endParaRPr lang="zh-CN" altLang="en-US" sz="3200" b="1" dirty="0"/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6033788" y="8851610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6450554" y="564185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</a:t>
            </a:r>
            <a:endParaRPr lang="zh-CN" altLang="en-US" sz="3200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6754932" y="781594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</a:t>
            </a:r>
            <a:endParaRPr lang="zh-CN" altLang="en-US" sz="32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7558194" y="4486409"/>
            <a:ext cx="320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21" name="文本框 20"/>
          <p:cNvSpPr txBox="1"/>
          <p:nvPr/>
        </p:nvSpPr>
        <p:spPr>
          <a:xfrm>
            <a:off x="8011252" y="758580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</a:t>
            </a:r>
            <a:endParaRPr lang="zh-CN" altLang="en-US" sz="3200" b="1" dirty="0"/>
          </a:p>
        </p:txBody>
      </p:sp>
      <p:cxnSp>
        <p:nvCxnSpPr>
          <p:cNvPr id="23" name="直接连接符 22"/>
          <p:cNvCxnSpPr/>
          <p:nvPr/>
        </p:nvCxnSpPr>
        <p:spPr>
          <a:xfrm flipV="1">
            <a:off x="8539568" y="8895151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9538938" y="761063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cxnSp>
        <p:nvCxnSpPr>
          <p:cNvPr id="22" name="直接连接符 21"/>
          <p:cNvCxnSpPr/>
          <p:nvPr/>
        </p:nvCxnSpPr>
        <p:spPr>
          <a:xfrm flipV="1">
            <a:off x="10005585" y="8839198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9199491" y="566362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25" name="文本框 24"/>
          <p:cNvSpPr txBox="1"/>
          <p:nvPr/>
        </p:nvSpPr>
        <p:spPr>
          <a:xfrm>
            <a:off x="10470117" y="724988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9708730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α-β</a:t>
            </a:r>
            <a:r>
              <a:rPr lang="zh-CN" altLang="en-US" dirty="0"/>
              <a:t>剪枝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3245555"/>
            <a:ext cx="14020800" cy="772574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67543" y="770708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220686" y="594360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2701998" y="770708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</a:t>
            </a:r>
            <a:endParaRPr lang="zh-CN" altLang="en-US" sz="3200" b="1" dirty="0"/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3222173" y="8839199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160367" y="446463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3639925" y="739292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</a:t>
            </a:r>
            <a:endParaRPr lang="zh-CN" altLang="en-US" sz="32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4081790" y="605245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</a:t>
            </a:r>
            <a:endParaRPr lang="zh-CN" altLang="en-US" sz="3200" b="1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4789716" y="7305839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449339" y="304921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5615225" y="7318249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-1</a:t>
            </a:r>
            <a:endParaRPr lang="zh-CN" altLang="en-US" sz="3200" b="1" dirty="0"/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6033788" y="8851610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6450554" y="564185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</a:t>
            </a:r>
            <a:endParaRPr lang="zh-CN" altLang="en-US" sz="3200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6754932" y="781594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</a:t>
            </a:r>
            <a:endParaRPr lang="zh-CN" altLang="en-US" sz="32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7558194" y="4486409"/>
            <a:ext cx="320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21" name="文本框 20"/>
          <p:cNvSpPr txBox="1"/>
          <p:nvPr/>
        </p:nvSpPr>
        <p:spPr>
          <a:xfrm>
            <a:off x="8011252" y="758580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</a:t>
            </a:r>
            <a:endParaRPr lang="zh-CN" altLang="en-US" sz="3200" b="1" dirty="0"/>
          </a:p>
        </p:txBody>
      </p:sp>
      <p:cxnSp>
        <p:nvCxnSpPr>
          <p:cNvPr id="23" name="直接连接符 22"/>
          <p:cNvCxnSpPr/>
          <p:nvPr/>
        </p:nvCxnSpPr>
        <p:spPr>
          <a:xfrm flipV="1">
            <a:off x="8539568" y="8895151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9538938" y="761063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cxnSp>
        <p:nvCxnSpPr>
          <p:cNvPr id="22" name="直接连接符 21"/>
          <p:cNvCxnSpPr/>
          <p:nvPr/>
        </p:nvCxnSpPr>
        <p:spPr>
          <a:xfrm flipV="1">
            <a:off x="10005585" y="8839198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9199491" y="566362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25" name="文本框 24"/>
          <p:cNvSpPr txBox="1"/>
          <p:nvPr/>
        </p:nvSpPr>
        <p:spPr>
          <a:xfrm>
            <a:off x="10470117" y="724988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</a:t>
            </a:r>
            <a:endParaRPr lang="zh-CN" altLang="en-US" sz="3200" b="1" dirty="0"/>
          </a:p>
        </p:txBody>
      </p:sp>
      <p:sp>
        <p:nvSpPr>
          <p:cNvPr id="27" name="文本框 26"/>
          <p:cNvSpPr txBox="1"/>
          <p:nvPr/>
        </p:nvSpPr>
        <p:spPr>
          <a:xfrm>
            <a:off x="667318" y="3098895"/>
            <a:ext cx="4855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rgbClr val="FF0000"/>
                </a:solidFill>
              </a:rPr>
              <a:t>α=3 </a:t>
            </a:r>
            <a:r>
              <a:rPr lang="zh-CN" altLang="en-US" sz="4800" b="1" dirty="0">
                <a:solidFill>
                  <a:srgbClr val="FF0000"/>
                </a:solidFill>
              </a:rPr>
              <a:t>≥ </a:t>
            </a:r>
            <a:r>
              <a:rPr lang="en-US" altLang="zh-CN" sz="4800" b="1" dirty="0">
                <a:solidFill>
                  <a:srgbClr val="FF0000"/>
                </a:solidFill>
              </a:rPr>
              <a:t>β=2 </a:t>
            </a:r>
            <a:r>
              <a:rPr lang="zh-CN" altLang="en-US" sz="4800" b="1" dirty="0">
                <a:solidFill>
                  <a:srgbClr val="FF0000"/>
                </a:solidFill>
              </a:rPr>
              <a:t>删</a:t>
            </a:r>
            <a:r>
              <a:rPr lang="zh-CN" altLang="en-US" sz="4800" dirty="0">
                <a:solidFill>
                  <a:srgbClr val="FF0000"/>
                </a:solidFill>
              </a:rPr>
              <a:t>！</a:t>
            </a:r>
          </a:p>
        </p:txBody>
      </p:sp>
      <p:cxnSp>
        <p:nvCxnSpPr>
          <p:cNvPr id="28" name="直接连接符 27"/>
          <p:cNvCxnSpPr/>
          <p:nvPr/>
        </p:nvCxnSpPr>
        <p:spPr>
          <a:xfrm flipV="1">
            <a:off x="10965585" y="8839197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9767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α-β</a:t>
            </a:r>
            <a:r>
              <a:rPr lang="zh-CN" altLang="en-US" dirty="0"/>
              <a:t>剪枝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3245555"/>
            <a:ext cx="14020800" cy="772574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67543" y="770708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220686" y="594360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2701998" y="770708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</a:t>
            </a:r>
            <a:endParaRPr lang="zh-CN" altLang="en-US" sz="3200" b="1" dirty="0"/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3222173" y="8839199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160367" y="446463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3639925" y="739292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</a:t>
            </a:r>
            <a:endParaRPr lang="zh-CN" altLang="en-US" sz="32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4081790" y="605245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</a:t>
            </a:r>
            <a:endParaRPr lang="zh-CN" altLang="en-US" sz="3200" b="1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4789716" y="7305839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449339" y="304921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5615225" y="7318249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-1</a:t>
            </a:r>
            <a:endParaRPr lang="zh-CN" altLang="en-US" sz="3200" b="1" dirty="0"/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6033788" y="8851610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6450554" y="564185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</a:t>
            </a:r>
            <a:endParaRPr lang="zh-CN" altLang="en-US" sz="3200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6754932" y="781594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</a:t>
            </a:r>
            <a:endParaRPr lang="zh-CN" altLang="en-US" sz="32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7558194" y="4486409"/>
            <a:ext cx="320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21" name="文本框 20"/>
          <p:cNvSpPr txBox="1"/>
          <p:nvPr/>
        </p:nvSpPr>
        <p:spPr>
          <a:xfrm>
            <a:off x="8011252" y="758580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</a:t>
            </a:r>
            <a:endParaRPr lang="zh-CN" altLang="en-US" sz="3200" b="1" dirty="0"/>
          </a:p>
        </p:txBody>
      </p:sp>
      <p:cxnSp>
        <p:nvCxnSpPr>
          <p:cNvPr id="23" name="直接连接符 22"/>
          <p:cNvCxnSpPr/>
          <p:nvPr/>
        </p:nvCxnSpPr>
        <p:spPr>
          <a:xfrm flipV="1">
            <a:off x="8539568" y="8895151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9538938" y="761063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cxnSp>
        <p:nvCxnSpPr>
          <p:cNvPr id="22" name="直接连接符 21"/>
          <p:cNvCxnSpPr/>
          <p:nvPr/>
        </p:nvCxnSpPr>
        <p:spPr>
          <a:xfrm flipV="1">
            <a:off x="10005585" y="8839198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9199491" y="566362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25" name="文本框 24"/>
          <p:cNvSpPr txBox="1"/>
          <p:nvPr/>
        </p:nvSpPr>
        <p:spPr>
          <a:xfrm>
            <a:off x="10470117" y="724988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</a:t>
            </a:r>
            <a:endParaRPr lang="zh-CN" altLang="en-US" sz="3200" b="1" dirty="0"/>
          </a:p>
        </p:txBody>
      </p:sp>
      <p:cxnSp>
        <p:nvCxnSpPr>
          <p:cNvPr id="28" name="直接连接符 27"/>
          <p:cNvCxnSpPr/>
          <p:nvPr/>
        </p:nvCxnSpPr>
        <p:spPr>
          <a:xfrm flipV="1">
            <a:off x="10965585" y="8839197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1142281" y="56387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9158329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α-β</a:t>
            </a:r>
            <a:r>
              <a:rPr lang="zh-CN" altLang="en-US" dirty="0"/>
              <a:t>剪枝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3245555"/>
            <a:ext cx="14020800" cy="772574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67543" y="770708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220686" y="594360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2701998" y="770708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</a:t>
            </a:r>
            <a:endParaRPr lang="zh-CN" altLang="en-US" sz="3200" b="1" dirty="0"/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3222173" y="8839199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160367" y="446463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3639925" y="739292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</a:t>
            </a:r>
            <a:endParaRPr lang="zh-CN" altLang="en-US" sz="32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4081790" y="605245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</a:t>
            </a:r>
            <a:endParaRPr lang="zh-CN" altLang="en-US" sz="3200" b="1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4789716" y="7305839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449339" y="304921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5615225" y="7318249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-1</a:t>
            </a:r>
            <a:endParaRPr lang="zh-CN" altLang="en-US" sz="3200" b="1" dirty="0"/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6033788" y="8851610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6450554" y="564185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</a:t>
            </a:r>
            <a:endParaRPr lang="zh-CN" altLang="en-US" sz="3200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6754932" y="781594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</a:t>
            </a:r>
            <a:endParaRPr lang="zh-CN" altLang="en-US" sz="32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7558194" y="4486409"/>
            <a:ext cx="320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21" name="文本框 20"/>
          <p:cNvSpPr txBox="1"/>
          <p:nvPr/>
        </p:nvSpPr>
        <p:spPr>
          <a:xfrm>
            <a:off x="8011252" y="758580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</a:t>
            </a:r>
            <a:endParaRPr lang="zh-CN" altLang="en-US" sz="3200" b="1" dirty="0"/>
          </a:p>
        </p:txBody>
      </p:sp>
      <p:cxnSp>
        <p:nvCxnSpPr>
          <p:cNvPr id="23" name="直接连接符 22"/>
          <p:cNvCxnSpPr/>
          <p:nvPr/>
        </p:nvCxnSpPr>
        <p:spPr>
          <a:xfrm flipV="1">
            <a:off x="8539568" y="8895151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9538938" y="761063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cxnSp>
        <p:nvCxnSpPr>
          <p:cNvPr id="22" name="直接连接符 21"/>
          <p:cNvCxnSpPr/>
          <p:nvPr/>
        </p:nvCxnSpPr>
        <p:spPr>
          <a:xfrm flipV="1">
            <a:off x="10005585" y="8839198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9199491" y="566362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25" name="文本框 24"/>
          <p:cNvSpPr txBox="1"/>
          <p:nvPr/>
        </p:nvSpPr>
        <p:spPr>
          <a:xfrm>
            <a:off x="10470117" y="724988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</a:t>
            </a:r>
            <a:endParaRPr lang="zh-CN" altLang="en-US" sz="3200" b="1" dirty="0"/>
          </a:p>
        </p:txBody>
      </p:sp>
      <p:cxnSp>
        <p:nvCxnSpPr>
          <p:cNvPr id="28" name="直接连接符 27"/>
          <p:cNvCxnSpPr/>
          <p:nvPr/>
        </p:nvCxnSpPr>
        <p:spPr>
          <a:xfrm flipV="1">
            <a:off x="10965585" y="8839197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1142281" y="56387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</a:t>
            </a:r>
            <a:endParaRPr lang="zh-CN" altLang="en-US" sz="3200" b="1" dirty="0"/>
          </a:p>
        </p:txBody>
      </p:sp>
      <p:sp>
        <p:nvSpPr>
          <p:cNvPr id="27" name="文本框 26"/>
          <p:cNvSpPr txBox="1"/>
          <p:nvPr/>
        </p:nvSpPr>
        <p:spPr>
          <a:xfrm>
            <a:off x="11879821" y="727470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2942845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α-β</a:t>
            </a:r>
            <a:r>
              <a:rPr lang="zh-CN" altLang="en-US" dirty="0"/>
              <a:t>剪枝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3245555"/>
            <a:ext cx="14020800" cy="772574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67543" y="770708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220686" y="594360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2701998" y="770708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</a:t>
            </a:r>
            <a:endParaRPr lang="zh-CN" altLang="en-US" sz="3200" b="1" dirty="0"/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3222173" y="8839199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160367" y="446463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3639925" y="739292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</a:t>
            </a:r>
            <a:endParaRPr lang="zh-CN" altLang="en-US" sz="32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4081790" y="605245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</a:t>
            </a:r>
            <a:endParaRPr lang="zh-CN" altLang="en-US" sz="3200" b="1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4789716" y="7305839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449339" y="304921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5615225" y="7318249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-1</a:t>
            </a:r>
            <a:endParaRPr lang="zh-CN" altLang="en-US" sz="3200" b="1" dirty="0"/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6033788" y="8851610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6450554" y="564185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</a:t>
            </a:r>
            <a:endParaRPr lang="zh-CN" altLang="en-US" sz="3200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6754932" y="781594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</a:t>
            </a:r>
            <a:endParaRPr lang="zh-CN" altLang="en-US" sz="32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7558194" y="4486409"/>
            <a:ext cx="320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21" name="文本框 20"/>
          <p:cNvSpPr txBox="1"/>
          <p:nvPr/>
        </p:nvSpPr>
        <p:spPr>
          <a:xfrm>
            <a:off x="8011252" y="758580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</a:t>
            </a:r>
            <a:endParaRPr lang="zh-CN" altLang="en-US" sz="3200" b="1" dirty="0"/>
          </a:p>
        </p:txBody>
      </p:sp>
      <p:cxnSp>
        <p:nvCxnSpPr>
          <p:cNvPr id="23" name="直接连接符 22"/>
          <p:cNvCxnSpPr/>
          <p:nvPr/>
        </p:nvCxnSpPr>
        <p:spPr>
          <a:xfrm flipV="1">
            <a:off x="8539568" y="8895151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9538938" y="761063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cxnSp>
        <p:nvCxnSpPr>
          <p:cNvPr id="22" name="直接连接符 21"/>
          <p:cNvCxnSpPr/>
          <p:nvPr/>
        </p:nvCxnSpPr>
        <p:spPr>
          <a:xfrm flipV="1">
            <a:off x="10005585" y="8839198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9199491" y="566362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25" name="文本框 24"/>
          <p:cNvSpPr txBox="1"/>
          <p:nvPr/>
        </p:nvSpPr>
        <p:spPr>
          <a:xfrm>
            <a:off x="10470117" y="724988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</a:t>
            </a:r>
            <a:endParaRPr lang="zh-CN" altLang="en-US" sz="3200" b="1" dirty="0"/>
          </a:p>
        </p:txBody>
      </p:sp>
      <p:cxnSp>
        <p:nvCxnSpPr>
          <p:cNvPr id="28" name="直接连接符 27"/>
          <p:cNvCxnSpPr/>
          <p:nvPr/>
        </p:nvCxnSpPr>
        <p:spPr>
          <a:xfrm flipV="1">
            <a:off x="10965585" y="8839197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1142281" y="56387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</a:t>
            </a:r>
            <a:endParaRPr lang="zh-CN" altLang="en-US" sz="3200" b="1" dirty="0"/>
          </a:p>
        </p:txBody>
      </p:sp>
      <p:sp>
        <p:nvSpPr>
          <p:cNvPr id="27" name="文本框 26"/>
          <p:cNvSpPr txBox="1"/>
          <p:nvPr/>
        </p:nvSpPr>
        <p:spPr>
          <a:xfrm>
            <a:off x="11879821" y="727470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1807670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α-β</a:t>
            </a:r>
            <a:r>
              <a:rPr lang="zh-CN" altLang="en-US" dirty="0"/>
              <a:t>剪枝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3245555"/>
            <a:ext cx="14020800" cy="772574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67543" y="770708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220686" y="594360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2701998" y="770708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</a:t>
            </a:r>
            <a:endParaRPr lang="zh-CN" altLang="en-US" sz="3200" b="1" dirty="0"/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3222173" y="8839199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160367" y="446463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3639925" y="739292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</a:t>
            </a:r>
            <a:endParaRPr lang="zh-CN" altLang="en-US" sz="32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4081790" y="605245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</a:t>
            </a:r>
            <a:endParaRPr lang="zh-CN" altLang="en-US" sz="3200" b="1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4789716" y="7305839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449339" y="304921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5615225" y="7318249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-1</a:t>
            </a:r>
            <a:endParaRPr lang="zh-CN" altLang="en-US" sz="3200" b="1" dirty="0"/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6033788" y="8851610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6450554" y="564185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</a:t>
            </a:r>
            <a:endParaRPr lang="zh-CN" altLang="en-US" sz="3200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6754932" y="781594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</a:t>
            </a:r>
            <a:endParaRPr lang="zh-CN" altLang="en-US" sz="32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7558194" y="4486409"/>
            <a:ext cx="320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21" name="文本框 20"/>
          <p:cNvSpPr txBox="1"/>
          <p:nvPr/>
        </p:nvSpPr>
        <p:spPr>
          <a:xfrm>
            <a:off x="8011252" y="758580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</a:t>
            </a:r>
            <a:endParaRPr lang="zh-CN" altLang="en-US" sz="3200" b="1" dirty="0"/>
          </a:p>
        </p:txBody>
      </p:sp>
      <p:cxnSp>
        <p:nvCxnSpPr>
          <p:cNvPr id="23" name="直接连接符 22"/>
          <p:cNvCxnSpPr/>
          <p:nvPr/>
        </p:nvCxnSpPr>
        <p:spPr>
          <a:xfrm flipV="1">
            <a:off x="8539568" y="8895151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9538938" y="761063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cxnSp>
        <p:nvCxnSpPr>
          <p:cNvPr id="22" name="直接连接符 21"/>
          <p:cNvCxnSpPr/>
          <p:nvPr/>
        </p:nvCxnSpPr>
        <p:spPr>
          <a:xfrm flipV="1">
            <a:off x="10005585" y="8839198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9199491" y="566362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25" name="文本框 24"/>
          <p:cNvSpPr txBox="1"/>
          <p:nvPr/>
        </p:nvSpPr>
        <p:spPr>
          <a:xfrm>
            <a:off x="10470117" y="724988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</a:t>
            </a:r>
            <a:endParaRPr lang="zh-CN" altLang="en-US" sz="3200" b="1" dirty="0"/>
          </a:p>
        </p:txBody>
      </p:sp>
      <p:cxnSp>
        <p:nvCxnSpPr>
          <p:cNvPr id="28" name="直接连接符 27"/>
          <p:cNvCxnSpPr/>
          <p:nvPr/>
        </p:nvCxnSpPr>
        <p:spPr>
          <a:xfrm flipV="1">
            <a:off x="10965585" y="8839197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1142281" y="56387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</a:t>
            </a:r>
            <a:endParaRPr lang="zh-CN" altLang="en-US" sz="3200" b="1" dirty="0"/>
          </a:p>
        </p:txBody>
      </p:sp>
      <p:sp>
        <p:nvSpPr>
          <p:cNvPr id="27" name="文本框 26"/>
          <p:cNvSpPr txBox="1"/>
          <p:nvPr/>
        </p:nvSpPr>
        <p:spPr>
          <a:xfrm>
            <a:off x="11879821" y="727470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</a:t>
            </a:r>
            <a:endParaRPr lang="zh-CN" altLang="en-US" sz="3200" b="1" dirty="0"/>
          </a:p>
        </p:txBody>
      </p:sp>
      <p:sp>
        <p:nvSpPr>
          <p:cNvPr id="30" name="文本框 29"/>
          <p:cNvSpPr txBox="1"/>
          <p:nvPr/>
        </p:nvSpPr>
        <p:spPr>
          <a:xfrm>
            <a:off x="12448566" y="435882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464421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/>
        </p:nvSpPr>
        <p:spPr>
          <a:xfrm>
            <a:off x="7514893" y="299651"/>
            <a:ext cx="1802703" cy="7530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Arad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942382" y="1526284"/>
            <a:ext cx="1971353" cy="75304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Zeri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1409410" y="1526284"/>
            <a:ext cx="1802703" cy="7530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7514894" y="1526284"/>
            <a:ext cx="1802703" cy="7530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Sibiu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直接连接符 32"/>
          <p:cNvCxnSpPr>
            <a:cxnSpLocks/>
            <a:stCxn id="12" idx="3"/>
            <a:endCxn id="13" idx="7"/>
          </p:cNvCxnSpPr>
          <p:nvPr/>
        </p:nvCxnSpPr>
        <p:spPr>
          <a:xfrm flipH="1">
            <a:off x="5625037" y="942419"/>
            <a:ext cx="2153856" cy="69414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2" idx="4"/>
            <a:endCxn id="15" idx="0"/>
          </p:cNvCxnSpPr>
          <p:nvPr/>
        </p:nvCxnSpPr>
        <p:spPr>
          <a:xfrm>
            <a:off x="8416245" y="1052700"/>
            <a:ext cx="1" cy="47358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2" idx="5"/>
            <a:endCxn id="14" idx="1"/>
          </p:cNvCxnSpPr>
          <p:nvPr/>
        </p:nvCxnSpPr>
        <p:spPr>
          <a:xfrm>
            <a:off x="9053596" y="942419"/>
            <a:ext cx="2619814" cy="69414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6012472" y="970438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75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585047" y="1064619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140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0096878" y="923658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118</a:t>
            </a:r>
            <a:endParaRPr lang="zh-CN" altLang="en-US" sz="24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2324896" y="2567543"/>
            <a:ext cx="1802703" cy="7530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Orad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4321523" y="2547401"/>
            <a:ext cx="1802703" cy="753049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Arad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0" name="直接连接符 59"/>
          <p:cNvCxnSpPr>
            <a:cxnSpLocks/>
            <a:stCxn id="13" idx="3"/>
            <a:endCxn id="58" idx="0"/>
          </p:cNvCxnSpPr>
          <p:nvPr/>
        </p:nvCxnSpPr>
        <p:spPr>
          <a:xfrm flipH="1">
            <a:off x="3226248" y="2169052"/>
            <a:ext cx="1004832" cy="39849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cxnSpLocks/>
            <a:stCxn id="13" idx="4"/>
            <a:endCxn id="59" idx="0"/>
          </p:cNvCxnSpPr>
          <p:nvPr/>
        </p:nvCxnSpPr>
        <p:spPr>
          <a:xfrm>
            <a:off x="4928059" y="2279333"/>
            <a:ext cx="294816" cy="268068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2702135" y="2137464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146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等腰三角形 47"/>
          <p:cNvSpPr/>
          <p:nvPr/>
        </p:nvSpPr>
        <p:spPr>
          <a:xfrm rot="5400000">
            <a:off x="10934941" y="1704025"/>
            <a:ext cx="337931" cy="39756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10695947" y="2567543"/>
            <a:ext cx="1802703" cy="7530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Lugo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直接连接符 49"/>
          <p:cNvCxnSpPr>
            <a:cxnSpLocks/>
            <a:stCxn id="14" idx="3"/>
            <a:endCxn id="49" idx="0"/>
          </p:cNvCxnSpPr>
          <p:nvPr/>
        </p:nvCxnSpPr>
        <p:spPr>
          <a:xfrm flipH="1">
            <a:off x="11597299" y="2169052"/>
            <a:ext cx="76111" cy="39849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10853265" y="2169052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229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12695776" y="2567543"/>
            <a:ext cx="1802703" cy="753049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Arad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4" name="直接连接符 63"/>
          <p:cNvCxnSpPr>
            <a:cxnSpLocks/>
            <a:stCxn id="14" idx="5"/>
            <a:endCxn id="63" idx="0"/>
          </p:cNvCxnSpPr>
          <p:nvPr/>
        </p:nvCxnSpPr>
        <p:spPr>
          <a:xfrm>
            <a:off x="12948113" y="2169052"/>
            <a:ext cx="649015" cy="398491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6084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α-β</a:t>
            </a:r>
            <a:r>
              <a:rPr lang="zh-CN" altLang="en-US" dirty="0"/>
              <a:t>剪枝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3245555"/>
            <a:ext cx="14020800" cy="772574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67543" y="770708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220686" y="594360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2701998" y="770708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</a:t>
            </a:r>
            <a:endParaRPr lang="zh-CN" altLang="en-US" sz="3200" b="1" dirty="0"/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3222173" y="8839199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160367" y="446463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3639925" y="739292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</a:t>
            </a:r>
            <a:endParaRPr lang="zh-CN" altLang="en-US" sz="32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4081790" y="605245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</a:t>
            </a:r>
            <a:endParaRPr lang="zh-CN" altLang="en-US" sz="3200" b="1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4789716" y="7305839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449339" y="304921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5615225" y="7318249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-1</a:t>
            </a:r>
            <a:endParaRPr lang="zh-CN" altLang="en-US" sz="3200" b="1" dirty="0"/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6033788" y="8851610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6450554" y="564185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</a:t>
            </a:r>
            <a:endParaRPr lang="zh-CN" altLang="en-US" sz="3200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6754932" y="781594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</a:t>
            </a:r>
            <a:endParaRPr lang="zh-CN" altLang="en-US" sz="32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7558194" y="4486409"/>
            <a:ext cx="320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21" name="文本框 20"/>
          <p:cNvSpPr txBox="1"/>
          <p:nvPr/>
        </p:nvSpPr>
        <p:spPr>
          <a:xfrm>
            <a:off x="8011252" y="758580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</a:t>
            </a:r>
            <a:endParaRPr lang="zh-CN" altLang="en-US" sz="3200" b="1" dirty="0"/>
          </a:p>
        </p:txBody>
      </p:sp>
      <p:cxnSp>
        <p:nvCxnSpPr>
          <p:cNvPr id="23" name="直接连接符 22"/>
          <p:cNvCxnSpPr/>
          <p:nvPr/>
        </p:nvCxnSpPr>
        <p:spPr>
          <a:xfrm flipV="1">
            <a:off x="8539568" y="8895151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9538938" y="761063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cxnSp>
        <p:nvCxnSpPr>
          <p:cNvPr id="22" name="直接连接符 21"/>
          <p:cNvCxnSpPr/>
          <p:nvPr/>
        </p:nvCxnSpPr>
        <p:spPr>
          <a:xfrm flipV="1">
            <a:off x="10005585" y="8839198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9199491" y="566362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25" name="文本框 24"/>
          <p:cNvSpPr txBox="1"/>
          <p:nvPr/>
        </p:nvSpPr>
        <p:spPr>
          <a:xfrm>
            <a:off x="10470117" y="724988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</a:t>
            </a:r>
            <a:endParaRPr lang="zh-CN" altLang="en-US" sz="3200" b="1" dirty="0"/>
          </a:p>
        </p:txBody>
      </p:sp>
      <p:cxnSp>
        <p:nvCxnSpPr>
          <p:cNvPr id="28" name="直接连接符 27"/>
          <p:cNvCxnSpPr/>
          <p:nvPr/>
        </p:nvCxnSpPr>
        <p:spPr>
          <a:xfrm flipV="1">
            <a:off x="10965585" y="8839197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1142281" y="56387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</a:t>
            </a:r>
            <a:endParaRPr lang="zh-CN" altLang="en-US" sz="3200" b="1" dirty="0"/>
          </a:p>
        </p:txBody>
      </p:sp>
      <p:sp>
        <p:nvSpPr>
          <p:cNvPr id="27" name="文本框 26"/>
          <p:cNvSpPr txBox="1"/>
          <p:nvPr/>
        </p:nvSpPr>
        <p:spPr>
          <a:xfrm>
            <a:off x="11879821" y="727470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</a:t>
            </a:r>
            <a:endParaRPr lang="zh-CN" altLang="en-US" sz="3200" b="1" dirty="0"/>
          </a:p>
        </p:txBody>
      </p:sp>
      <p:sp>
        <p:nvSpPr>
          <p:cNvPr id="30" name="文本框 29"/>
          <p:cNvSpPr txBox="1"/>
          <p:nvPr/>
        </p:nvSpPr>
        <p:spPr>
          <a:xfrm>
            <a:off x="12448566" y="435882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</a:t>
            </a:r>
            <a:endParaRPr lang="zh-CN" altLang="en-US" sz="3200" b="1" dirty="0"/>
          </a:p>
        </p:txBody>
      </p:sp>
      <p:sp>
        <p:nvSpPr>
          <p:cNvPr id="31" name="文本框 30"/>
          <p:cNvSpPr txBox="1"/>
          <p:nvPr/>
        </p:nvSpPr>
        <p:spPr>
          <a:xfrm>
            <a:off x="667318" y="3098895"/>
            <a:ext cx="4855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rgbClr val="FF0000"/>
                </a:solidFill>
              </a:rPr>
              <a:t>α=3 </a:t>
            </a:r>
            <a:r>
              <a:rPr lang="zh-CN" altLang="en-US" sz="4800" b="1" dirty="0">
                <a:solidFill>
                  <a:srgbClr val="FF0000"/>
                </a:solidFill>
              </a:rPr>
              <a:t>≥ </a:t>
            </a:r>
            <a:r>
              <a:rPr lang="en-US" altLang="zh-CN" sz="4800" b="1" dirty="0">
                <a:solidFill>
                  <a:srgbClr val="FF0000"/>
                </a:solidFill>
              </a:rPr>
              <a:t>β=2 </a:t>
            </a:r>
            <a:r>
              <a:rPr lang="zh-CN" altLang="en-US" sz="4800" b="1" dirty="0">
                <a:solidFill>
                  <a:srgbClr val="FF0000"/>
                </a:solidFill>
              </a:rPr>
              <a:t>删</a:t>
            </a:r>
            <a:r>
              <a:rPr lang="zh-CN" altLang="en-US" sz="4800" dirty="0">
                <a:solidFill>
                  <a:srgbClr val="FF0000"/>
                </a:solidFill>
              </a:rPr>
              <a:t>！</a:t>
            </a:r>
          </a:p>
        </p:txBody>
      </p:sp>
      <p:cxnSp>
        <p:nvCxnSpPr>
          <p:cNvPr id="32" name="直接连接符 31"/>
          <p:cNvCxnSpPr/>
          <p:nvPr/>
        </p:nvCxnSpPr>
        <p:spPr>
          <a:xfrm flipV="1">
            <a:off x="13080836" y="5694750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8899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α-β</a:t>
            </a:r>
            <a:r>
              <a:rPr lang="zh-CN" altLang="en-US" dirty="0"/>
              <a:t>剪枝</a:t>
            </a:r>
            <a:r>
              <a:rPr lang="en-US" altLang="zh-CN" dirty="0"/>
              <a:t>-</a:t>
            </a:r>
            <a:r>
              <a:rPr lang="zh-CN" altLang="en-US" dirty="0"/>
              <a:t>练习</a:t>
            </a: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1257" y="2504930"/>
            <a:ext cx="16935861" cy="888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4597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α-β</a:t>
            </a:r>
            <a:r>
              <a:rPr lang="zh-CN" altLang="en-US" dirty="0"/>
              <a:t>剪枝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1257" y="2504930"/>
            <a:ext cx="16935861" cy="88815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67543" y="770708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</a:t>
            </a:r>
            <a:endParaRPr lang="zh-CN" altLang="en-US" sz="32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2220686" y="594360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</a:t>
            </a:r>
            <a:endParaRPr lang="zh-CN" altLang="en-US" sz="3200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2549601" y="7728856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-4</a:t>
            </a:r>
            <a:endParaRPr lang="zh-CN" altLang="en-US" sz="3200" b="1" dirty="0"/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3243944" y="8730344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160367" y="446463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</a:t>
            </a:r>
            <a:endParaRPr lang="zh-CN" altLang="en-US" sz="3200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3639799" y="725292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</a:t>
            </a:r>
            <a:endParaRPr lang="zh-CN" altLang="en-US" sz="32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4081790" y="605245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</a:t>
            </a:r>
            <a:endParaRPr lang="zh-CN" altLang="en-US" sz="3200" b="1" dirty="0"/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4811443" y="7187620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449339" y="304921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</a:t>
            </a:r>
            <a:endParaRPr lang="zh-CN" altLang="en-US" sz="3200" b="1" dirty="0"/>
          </a:p>
        </p:txBody>
      </p:sp>
      <p:sp>
        <p:nvSpPr>
          <p:cNvPr id="16" name="文本框 15"/>
          <p:cNvSpPr txBox="1"/>
          <p:nvPr/>
        </p:nvSpPr>
        <p:spPr>
          <a:xfrm>
            <a:off x="5662260" y="7209391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-5</a:t>
            </a:r>
            <a:endParaRPr lang="zh-CN" altLang="en-US" sz="3200" b="1" dirty="0"/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6098453" y="8733387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371206" y="5469815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-5</a:t>
            </a:r>
            <a:endParaRPr lang="zh-CN" altLang="en-US" sz="3200" b="1" dirty="0"/>
          </a:p>
        </p:txBody>
      </p:sp>
      <p:sp>
        <p:nvSpPr>
          <p:cNvPr id="19" name="文本框 18"/>
          <p:cNvSpPr txBox="1"/>
          <p:nvPr/>
        </p:nvSpPr>
        <p:spPr>
          <a:xfrm>
            <a:off x="7313246" y="7209390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-6</a:t>
            </a:r>
            <a:endParaRPr lang="zh-CN" altLang="en-US" sz="32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7426934" y="4400819"/>
            <a:ext cx="671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-5</a:t>
            </a:r>
            <a:endParaRPr lang="zh-CN" altLang="en-US" sz="3200" b="1" dirty="0"/>
          </a:p>
        </p:txBody>
      </p:sp>
      <p:cxnSp>
        <p:nvCxnSpPr>
          <p:cNvPr id="22" name="直接连接符 21"/>
          <p:cNvCxnSpPr/>
          <p:nvPr/>
        </p:nvCxnSpPr>
        <p:spPr>
          <a:xfrm flipV="1">
            <a:off x="8599045" y="5530548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12091106" y="8730343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0543166" y="720938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</a:t>
            </a:r>
            <a:endParaRPr lang="zh-CN" altLang="en-US" sz="3200" b="1" dirty="0"/>
          </a:p>
        </p:txBody>
      </p:sp>
      <p:cxnSp>
        <p:nvCxnSpPr>
          <p:cNvPr id="27" name="直接连接符 26"/>
          <p:cNvCxnSpPr/>
          <p:nvPr/>
        </p:nvCxnSpPr>
        <p:spPr>
          <a:xfrm flipV="1">
            <a:off x="13139331" y="8665027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1236497" y="548945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</a:t>
            </a:r>
            <a:endParaRPr lang="zh-CN" altLang="en-US" sz="3200" b="1" dirty="0"/>
          </a:p>
        </p:txBody>
      </p:sp>
      <p:sp>
        <p:nvSpPr>
          <p:cNvPr id="29" name="文本框 28"/>
          <p:cNvSpPr txBox="1"/>
          <p:nvPr/>
        </p:nvSpPr>
        <p:spPr>
          <a:xfrm>
            <a:off x="11932311" y="716585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30" name="文本框 29"/>
          <p:cNvSpPr txBox="1"/>
          <p:nvPr/>
        </p:nvSpPr>
        <p:spPr>
          <a:xfrm>
            <a:off x="12420788" y="4130202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-3</a:t>
            </a:r>
            <a:endParaRPr lang="zh-CN" altLang="en-US" sz="3200" b="1" dirty="0"/>
          </a:p>
        </p:txBody>
      </p:sp>
      <p:cxnSp>
        <p:nvCxnSpPr>
          <p:cNvPr id="32" name="直接连接符 31"/>
          <p:cNvCxnSpPr/>
          <p:nvPr/>
        </p:nvCxnSpPr>
        <p:spPr>
          <a:xfrm flipV="1">
            <a:off x="14496775" y="8728784"/>
            <a:ext cx="373224" cy="261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2873165" y="7144081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-4</a:t>
            </a:r>
            <a:endParaRPr lang="zh-CN" altLang="en-US" sz="3200" b="1" dirty="0"/>
          </a:p>
        </p:txBody>
      </p:sp>
      <p:sp>
        <p:nvSpPr>
          <p:cNvPr id="34" name="文本框 33"/>
          <p:cNvSpPr txBox="1"/>
          <p:nvPr/>
        </p:nvSpPr>
        <p:spPr>
          <a:xfrm>
            <a:off x="13650948" y="5467682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-3</a:t>
            </a:r>
            <a:endParaRPr lang="zh-CN" altLang="en-US" sz="3200" b="1" dirty="0"/>
          </a:p>
        </p:txBody>
      </p:sp>
      <p:sp>
        <p:nvSpPr>
          <p:cNvPr id="35" name="文本框 34"/>
          <p:cNvSpPr txBox="1"/>
          <p:nvPr/>
        </p:nvSpPr>
        <p:spPr>
          <a:xfrm>
            <a:off x="14449525" y="7165853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-3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072068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/>
        </p:nvSpPr>
        <p:spPr>
          <a:xfrm>
            <a:off x="7514893" y="299651"/>
            <a:ext cx="1802703" cy="7530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Arad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942382" y="1526284"/>
            <a:ext cx="1971353" cy="75304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Zeri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1409410" y="1526284"/>
            <a:ext cx="1802703" cy="75304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7514894" y="1526284"/>
            <a:ext cx="1802703" cy="7530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Sibiu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直接连接符 32"/>
          <p:cNvCxnSpPr>
            <a:cxnSpLocks/>
            <a:stCxn id="12" idx="3"/>
            <a:endCxn id="13" idx="7"/>
          </p:cNvCxnSpPr>
          <p:nvPr/>
        </p:nvCxnSpPr>
        <p:spPr>
          <a:xfrm flipH="1">
            <a:off x="5625037" y="942419"/>
            <a:ext cx="2153856" cy="69414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2" idx="4"/>
            <a:endCxn id="15" idx="0"/>
          </p:cNvCxnSpPr>
          <p:nvPr/>
        </p:nvCxnSpPr>
        <p:spPr>
          <a:xfrm>
            <a:off x="8416245" y="1052700"/>
            <a:ext cx="1" cy="47358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2" idx="5"/>
            <a:endCxn id="14" idx="1"/>
          </p:cNvCxnSpPr>
          <p:nvPr/>
        </p:nvCxnSpPr>
        <p:spPr>
          <a:xfrm>
            <a:off x="9053596" y="942419"/>
            <a:ext cx="2619814" cy="69414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6012472" y="970438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75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585047" y="1064619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140</a:t>
            </a:r>
            <a:endParaRPr lang="zh-CN" altLang="en-US" sz="24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0096878" y="923658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118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2322737" y="2525589"/>
            <a:ext cx="1802703" cy="7530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Orad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0" name="直接连接符 59"/>
          <p:cNvCxnSpPr>
            <a:cxnSpLocks/>
            <a:stCxn id="13" idx="3"/>
            <a:endCxn id="58" idx="0"/>
          </p:cNvCxnSpPr>
          <p:nvPr/>
        </p:nvCxnSpPr>
        <p:spPr>
          <a:xfrm flipH="1">
            <a:off x="3224089" y="2169052"/>
            <a:ext cx="1006991" cy="35653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2702135" y="2143157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146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等腰三角形 47"/>
          <p:cNvSpPr/>
          <p:nvPr/>
        </p:nvSpPr>
        <p:spPr>
          <a:xfrm rot="5400000">
            <a:off x="7039712" y="1704025"/>
            <a:ext cx="337931" cy="39756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12788708" y="2528116"/>
            <a:ext cx="1802703" cy="7530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Lugo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直接连接符 49"/>
          <p:cNvCxnSpPr>
            <a:cxnSpLocks/>
            <a:stCxn id="14" idx="5"/>
            <a:endCxn id="49" idx="0"/>
          </p:cNvCxnSpPr>
          <p:nvPr/>
        </p:nvCxnSpPr>
        <p:spPr>
          <a:xfrm>
            <a:off x="12948113" y="2169052"/>
            <a:ext cx="741947" cy="35906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13467791" y="2143157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229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538673" y="2525589"/>
            <a:ext cx="1802703" cy="7530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Orad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6535300" y="2525589"/>
            <a:ext cx="1802703" cy="753049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Arad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8531927" y="2525589"/>
            <a:ext cx="1802703" cy="7530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Rimn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10577091" y="2554026"/>
            <a:ext cx="1802703" cy="7065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Faga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直接连接符 4"/>
          <p:cNvCxnSpPr>
            <a:cxnSpLocks/>
            <a:stCxn id="23" idx="0"/>
            <a:endCxn id="15" idx="3"/>
          </p:cNvCxnSpPr>
          <p:nvPr/>
        </p:nvCxnSpPr>
        <p:spPr>
          <a:xfrm flipV="1">
            <a:off x="5440025" y="2169052"/>
            <a:ext cx="2338869" cy="35653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24" idx="0"/>
            <a:endCxn id="15" idx="4"/>
          </p:cNvCxnSpPr>
          <p:nvPr/>
        </p:nvCxnSpPr>
        <p:spPr>
          <a:xfrm flipV="1">
            <a:off x="7436652" y="2279333"/>
            <a:ext cx="979594" cy="246256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25" idx="0"/>
            <a:endCxn id="15" idx="4"/>
          </p:cNvCxnSpPr>
          <p:nvPr/>
        </p:nvCxnSpPr>
        <p:spPr>
          <a:xfrm flipH="1" flipV="1">
            <a:off x="8416246" y="2279333"/>
            <a:ext cx="1017033" cy="24625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cxnSpLocks/>
            <a:stCxn id="15" idx="5"/>
            <a:endCxn id="26" idx="0"/>
          </p:cNvCxnSpPr>
          <p:nvPr/>
        </p:nvCxnSpPr>
        <p:spPr>
          <a:xfrm>
            <a:off x="9053597" y="2169052"/>
            <a:ext cx="2424846" cy="38497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10745703" y="2143157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239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9015352" y="2143157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220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714298" y="2132190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291</a:t>
            </a:r>
            <a:endParaRPr lang="zh-CN" altLang="en-US" sz="24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811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/>
        </p:nvSpPr>
        <p:spPr>
          <a:xfrm>
            <a:off x="7514893" y="299651"/>
            <a:ext cx="1802703" cy="7530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Arad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942382" y="1526284"/>
            <a:ext cx="1971353" cy="75304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Zeri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1409410" y="1526284"/>
            <a:ext cx="1802703" cy="75304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7514894" y="1526284"/>
            <a:ext cx="1802703" cy="75304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Sibiu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直接连接符 32"/>
          <p:cNvCxnSpPr>
            <a:cxnSpLocks/>
            <a:stCxn id="12" idx="3"/>
            <a:endCxn id="13" idx="7"/>
          </p:cNvCxnSpPr>
          <p:nvPr/>
        </p:nvCxnSpPr>
        <p:spPr>
          <a:xfrm flipH="1">
            <a:off x="5625037" y="942419"/>
            <a:ext cx="2153856" cy="69414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2" idx="4"/>
            <a:endCxn id="15" idx="0"/>
          </p:cNvCxnSpPr>
          <p:nvPr/>
        </p:nvCxnSpPr>
        <p:spPr>
          <a:xfrm>
            <a:off x="8416245" y="1052700"/>
            <a:ext cx="1" cy="47358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2" idx="5"/>
            <a:endCxn id="14" idx="1"/>
          </p:cNvCxnSpPr>
          <p:nvPr/>
        </p:nvCxnSpPr>
        <p:spPr>
          <a:xfrm>
            <a:off x="9053596" y="942419"/>
            <a:ext cx="2619814" cy="69414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6012472" y="970438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75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585047" y="1064619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140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0096878" y="923658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118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2324896" y="2530769"/>
            <a:ext cx="1802703" cy="7530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Orad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0" name="直接连接符 59"/>
          <p:cNvCxnSpPr>
            <a:cxnSpLocks/>
            <a:stCxn id="13" idx="3"/>
            <a:endCxn id="58" idx="0"/>
          </p:cNvCxnSpPr>
          <p:nvPr/>
        </p:nvCxnSpPr>
        <p:spPr>
          <a:xfrm flipH="1">
            <a:off x="3226248" y="2169052"/>
            <a:ext cx="1004832" cy="36171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2702135" y="2126827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146</a:t>
            </a:r>
            <a:endParaRPr lang="zh-CN" altLang="en-US" sz="24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等腰三角形 47"/>
          <p:cNvSpPr/>
          <p:nvPr/>
        </p:nvSpPr>
        <p:spPr>
          <a:xfrm rot="5400000">
            <a:off x="1853667" y="2745284"/>
            <a:ext cx="337931" cy="39756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12763286" y="2530769"/>
            <a:ext cx="1802703" cy="7530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Lugo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直接连接符 49"/>
          <p:cNvCxnSpPr>
            <a:cxnSpLocks/>
            <a:stCxn id="14" idx="5"/>
            <a:endCxn id="49" idx="0"/>
          </p:cNvCxnSpPr>
          <p:nvPr/>
        </p:nvCxnSpPr>
        <p:spPr>
          <a:xfrm>
            <a:off x="12948113" y="2169052"/>
            <a:ext cx="716525" cy="36171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13467791" y="2126827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229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010502" y="2530769"/>
            <a:ext cx="1802703" cy="7530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Rimn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8969355" y="2554026"/>
            <a:ext cx="1802703" cy="7065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Faga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连接符 9"/>
          <p:cNvCxnSpPr>
            <a:cxnSpLocks/>
            <a:stCxn id="25" idx="0"/>
            <a:endCxn id="15" idx="3"/>
          </p:cNvCxnSpPr>
          <p:nvPr/>
        </p:nvCxnSpPr>
        <p:spPr>
          <a:xfrm flipV="1">
            <a:off x="6911854" y="2169052"/>
            <a:ext cx="867040" cy="36171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cxnSpLocks/>
            <a:stCxn id="15" idx="5"/>
            <a:endCxn id="26" idx="0"/>
          </p:cNvCxnSpPr>
          <p:nvPr/>
        </p:nvCxnSpPr>
        <p:spPr>
          <a:xfrm>
            <a:off x="9053597" y="2169052"/>
            <a:ext cx="817110" cy="38497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9761832" y="2126827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239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491768" y="2126827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220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741502" y="3600024"/>
            <a:ext cx="1802703" cy="753049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Zeri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2738129" y="3579882"/>
            <a:ext cx="1802703" cy="753049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Sibiu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直接连接符 30"/>
          <p:cNvCxnSpPr>
            <a:cxnSpLocks/>
            <a:stCxn id="29" idx="0"/>
            <a:endCxn id="58" idx="3"/>
          </p:cNvCxnSpPr>
          <p:nvPr/>
        </p:nvCxnSpPr>
        <p:spPr>
          <a:xfrm flipV="1">
            <a:off x="1642854" y="3173537"/>
            <a:ext cx="946042" cy="426487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cxnSpLocks/>
            <a:stCxn id="30" idx="0"/>
            <a:endCxn id="58" idx="4"/>
          </p:cNvCxnSpPr>
          <p:nvPr/>
        </p:nvCxnSpPr>
        <p:spPr>
          <a:xfrm flipH="1" flipV="1">
            <a:off x="3226248" y="3283818"/>
            <a:ext cx="413233" cy="296064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54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/>
        </p:nvSpPr>
        <p:spPr>
          <a:xfrm>
            <a:off x="7514893" y="299651"/>
            <a:ext cx="1802703" cy="7530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Arad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942382" y="1526284"/>
            <a:ext cx="1971353" cy="75304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Zeri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1409410" y="1526284"/>
            <a:ext cx="1802703" cy="75304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7514894" y="1526284"/>
            <a:ext cx="1802703" cy="75304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Sibiu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直接连接符 32"/>
          <p:cNvCxnSpPr>
            <a:cxnSpLocks/>
            <a:stCxn id="12" idx="3"/>
            <a:endCxn id="13" idx="7"/>
          </p:cNvCxnSpPr>
          <p:nvPr/>
        </p:nvCxnSpPr>
        <p:spPr>
          <a:xfrm flipH="1">
            <a:off x="5625037" y="942419"/>
            <a:ext cx="2153856" cy="69414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2" idx="4"/>
            <a:endCxn id="15" idx="0"/>
          </p:cNvCxnSpPr>
          <p:nvPr/>
        </p:nvCxnSpPr>
        <p:spPr>
          <a:xfrm>
            <a:off x="8416245" y="1052700"/>
            <a:ext cx="1" cy="47358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2" idx="5"/>
            <a:endCxn id="14" idx="1"/>
          </p:cNvCxnSpPr>
          <p:nvPr/>
        </p:nvCxnSpPr>
        <p:spPr>
          <a:xfrm>
            <a:off x="9053596" y="942419"/>
            <a:ext cx="2619814" cy="69414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6012472" y="970438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75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585047" y="1064619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140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0096878" y="923658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118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2324896" y="2530769"/>
            <a:ext cx="1802703" cy="75304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Orad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0" name="直接连接符 59"/>
          <p:cNvCxnSpPr>
            <a:cxnSpLocks/>
            <a:stCxn id="13" idx="3"/>
            <a:endCxn id="58" idx="0"/>
          </p:cNvCxnSpPr>
          <p:nvPr/>
        </p:nvCxnSpPr>
        <p:spPr>
          <a:xfrm flipH="1">
            <a:off x="3226248" y="2169052"/>
            <a:ext cx="1004832" cy="36171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2702135" y="2126827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146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等腰三角形 47"/>
          <p:cNvSpPr/>
          <p:nvPr/>
        </p:nvSpPr>
        <p:spPr>
          <a:xfrm rot="5400000">
            <a:off x="5545987" y="2708510"/>
            <a:ext cx="337931" cy="39756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12763286" y="2530769"/>
            <a:ext cx="1802703" cy="7530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Lugo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直接连接符 49"/>
          <p:cNvCxnSpPr>
            <a:cxnSpLocks/>
            <a:stCxn id="14" idx="5"/>
            <a:endCxn id="49" idx="0"/>
          </p:cNvCxnSpPr>
          <p:nvPr/>
        </p:nvCxnSpPr>
        <p:spPr>
          <a:xfrm>
            <a:off x="12948113" y="2169052"/>
            <a:ext cx="716525" cy="36171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13467791" y="2126827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229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010502" y="2530769"/>
            <a:ext cx="1802703" cy="7530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Rimn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8969355" y="2554026"/>
            <a:ext cx="1802703" cy="7065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Faga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连接符 9"/>
          <p:cNvCxnSpPr>
            <a:cxnSpLocks/>
            <a:stCxn id="25" idx="0"/>
            <a:endCxn id="15" idx="3"/>
          </p:cNvCxnSpPr>
          <p:nvPr/>
        </p:nvCxnSpPr>
        <p:spPr>
          <a:xfrm flipV="1">
            <a:off x="6911854" y="2169052"/>
            <a:ext cx="867040" cy="36171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cxnSpLocks/>
            <a:stCxn id="15" idx="5"/>
            <a:endCxn id="26" idx="0"/>
          </p:cNvCxnSpPr>
          <p:nvPr/>
        </p:nvCxnSpPr>
        <p:spPr>
          <a:xfrm>
            <a:off x="9053597" y="2169052"/>
            <a:ext cx="817110" cy="38497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9761832" y="2126827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239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491768" y="2126827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220</a:t>
            </a:r>
            <a:endParaRPr lang="zh-CN" altLang="en-US" sz="24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4066243" y="3600024"/>
            <a:ext cx="1802703" cy="753049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Sibiu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直接连接符 31"/>
          <p:cNvCxnSpPr>
            <a:cxnSpLocks/>
            <a:stCxn id="30" idx="0"/>
            <a:endCxn id="25" idx="3"/>
          </p:cNvCxnSpPr>
          <p:nvPr/>
        </p:nvCxnSpPr>
        <p:spPr>
          <a:xfrm flipV="1">
            <a:off x="4967595" y="3173537"/>
            <a:ext cx="1306907" cy="426487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>
          <a:xfrm>
            <a:off x="6015946" y="3600024"/>
            <a:ext cx="1802703" cy="7530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Pites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7965649" y="3623281"/>
            <a:ext cx="1802703" cy="7065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Crai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直接连接符 7"/>
          <p:cNvCxnSpPr>
            <a:cxnSpLocks/>
            <a:stCxn id="25" idx="4"/>
            <a:endCxn id="35" idx="0"/>
          </p:cNvCxnSpPr>
          <p:nvPr/>
        </p:nvCxnSpPr>
        <p:spPr>
          <a:xfrm>
            <a:off x="6911854" y="3283818"/>
            <a:ext cx="5444" cy="31620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cxnSpLocks/>
            <a:stCxn id="25" idx="5"/>
            <a:endCxn id="37" idx="0"/>
          </p:cNvCxnSpPr>
          <p:nvPr/>
        </p:nvCxnSpPr>
        <p:spPr>
          <a:xfrm>
            <a:off x="7549205" y="3173537"/>
            <a:ext cx="1317796" cy="44974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6986355" y="3231476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317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728889" y="3231476"/>
            <a:ext cx="7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366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234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ot="0" spcFirstLastPara="0" vertOverflow="overflow" horzOverflow="overflow" vert="horz" wrap="square" lIns="164821" tIns="82410" rIns="164821" bIns="8241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b="1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446</TotalTime>
  <Words>1013</Words>
  <Application>Microsoft Office PowerPoint</Application>
  <PresentationFormat>自定义</PresentationFormat>
  <Paragraphs>716</Paragraphs>
  <Slides>62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66" baseType="lpstr">
      <vt:lpstr>Arial</vt:lpstr>
      <vt:lpstr>Calibri</vt:lpstr>
      <vt:lpstr>Calibri Light</vt:lpstr>
      <vt:lpstr>Office 主题​​</vt:lpstr>
      <vt:lpstr>一致代价搜索</vt:lpstr>
      <vt:lpstr>一致代价搜索                       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A*算法</vt:lpstr>
      <vt:lpstr>PowerPoint 演示文稿</vt:lpstr>
      <vt:lpstr>PowerPoint 演示文稿</vt:lpstr>
      <vt:lpstr>α-β剪枝</vt:lpstr>
      <vt:lpstr>α-β剪枝</vt:lpstr>
      <vt:lpstr>α-β剪枝</vt:lpstr>
      <vt:lpstr>α-β剪枝</vt:lpstr>
      <vt:lpstr>α-β剪枝</vt:lpstr>
      <vt:lpstr>α-β剪枝</vt:lpstr>
      <vt:lpstr>α-β剪枝</vt:lpstr>
      <vt:lpstr>α-β剪枝</vt:lpstr>
      <vt:lpstr>α-β剪枝</vt:lpstr>
      <vt:lpstr>α-β剪枝</vt:lpstr>
      <vt:lpstr>α-β剪枝</vt:lpstr>
      <vt:lpstr>α-β剪枝</vt:lpstr>
      <vt:lpstr>α-β剪枝</vt:lpstr>
      <vt:lpstr>α-β剪枝</vt:lpstr>
      <vt:lpstr>α-β剪枝</vt:lpstr>
      <vt:lpstr>α-β剪枝</vt:lpstr>
      <vt:lpstr>α-β剪枝</vt:lpstr>
      <vt:lpstr>α-β剪枝</vt:lpstr>
      <vt:lpstr>α-β剪枝</vt:lpstr>
      <vt:lpstr>α-β剪枝</vt:lpstr>
      <vt:lpstr>α-β剪枝</vt:lpstr>
      <vt:lpstr>α-β剪枝</vt:lpstr>
      <vt:lpstr>α-β剪枝</vt:lpstr>
      <vt:lpstr>α-β剪枝</vt:lpstr>
      <vt:lpstr>α-β剪枝</vt:lpstr>
      <vt:lpstr>α-β剪枝</vt:lpstr>
      <vt:lpstr>α-β剪枝</vt:lpstr>
      <vt:lpstr>α-β剪枝</vt:lpstr>
      <vt:lpstr>α-β剪枝</vt:lpstr>
      <vt:lpstr>α-β剪枝</vt:lpstr>
      <vt:lpstr>α-β剪枝</vt:lpstr>
      <vt:lpstr>α-β剪枝</vt:lpstr>
      <vt:lpstr>α-β剪枝</vt:lpstr>
      <vt:lpstr>α-β剪枝</vt:lpstr>
      <vt:lpstr>α-β剪枝</vt:lpstr>
      <vt:lpstr>α-β剪枝</vt:lpstr>
      <vt:lpstr>α-β剪枝</vt:lpstr>
      <vt:lpstr>α-β剪枝</vt:lpstr>
      <vt:lpstr>α-β剪枝</vt:lpstr>
      <vt:lpstr>α-β剪枝</vt:lpstr>
      <vt:lpstr>α-β剪枝-练习</vt:lpstr>
      <vt:lpstr>α-β剪枝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梁 胃寒</dc:creator>
  <cp:lastModifiedBy>夹 妖</cp:lastModifiedBy>
  <cp:revision>165</cp:revision>
  <dcterms:created xsi:type="dcterms:W3CDTF">2019-09-24T02:26:52Z</dcterms:created>
  <dcterms:modified xsi:type="dcterms:W3CDTF">2020-01-03T15:14:52Z</dcterms:modified>
</cp:coreProperties>
</file>